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44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EC6878-10F4-443F-BA53-0E9629B1C4C7}" type="datetimeFigureOut">
              <a:rPr lang="hu-HU" smtClean="0"/>
              <a:pPr/>
              <a:t>2016.04.24.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5851FD-C985-48B7-B612-7862C486F908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13D60-210B-449A-960F-895FE760B81A}" type="datetimeFigureOut">
              <a:rPr lang="hu-HU" smtClean="0"/>
              <a:pPr/>
              <a:t>2016.04.24.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D76BC-6158-4367-B2E3-9DE27AC8727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13D60-210B-449A-960F-895FE760B81A}" type="datetimeFigureOut">
              <a:rPr lang="hu-HU" smtClean="0"/>
              <a:pPr/>
              <a:t>2016.04.24.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D76BC-6158-4367-B2E3-9DE27AC8727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13D60-210B-449A-960F-895FE760B81A}" type="datetimeFigureOut">
              <a:rPr lang="hu-HU" smtClean="0"/>
              <a:pPr/>
              <a:t>2016.04.24.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D76BC-6158-4367-B2E3-9DE27AC8727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13D60-210B-449A-960F-895FE760B81A}" type="datetimeFigureOut">
              <a:rPr lang="hu-HU" smtClean="0"/>
              <a:pPr/>
              <a:t>2016.04.24.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D76BC-6158-4367-B2E3-9DE27AC8727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13D60-210B-449A-960F-895FE760B81A}" type="datetimeFigureOut">
              <a:rPr lang="hu-HU" smtClean="0"/>
              <a:pPr/>
              <a:t>2016.04.24.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D76BC-6158-4367-B2E3-9DE27AC8727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13D60-210B-449A-960F-895FE760B81A}" type="datetimeFigureOut">
              <a:rPr lang="hu-HU" smtClean="0"/>
              <a:pPr/>
              <a:t>2016.04.24.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D76BC-6158-4367-B2E3-9DE27AC8727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13D60-210B-449A-960F-895FE760B81A}" type="datetimeFigureOut">
              <a:rPr lang="hu-HU" smtClean="0"/>
              <a:pPr/>
              <a:t>2016.04.24.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D76BC-6158-4367-B2E3-9DE27AC8727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13D60-210B-449A-960F-895FE760B81A}" type="datetimeFigureOut">
              <a:rPr lang="hu-HU" smtClean="0"/>
              <a:pPr/>
              <a:t>2016.04.24.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D76BC-6158-4367-B2E3-9DE27AC8727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13D60-210B-449A-960F-895FE760B81A}" type="datetimeFigureOut">
              <a:rPr lang="hu-HU" smtClean="0"/>
              <a:pPr/>
              <a:t>2016.04.24.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D76BC-6158-4367-B2E3-9DE27AC8727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13D60-210B-449A-960F-895FE760B81A}" type="datetimeFigureOut">
              <a:rPr lang="hu-HU" smtClean="0"/>
              <a:pPr/>
              <a:t>2016.04.24.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D76BC-6158-4367-B2E3-9DE27AC8727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13D60-210B-449A-960F-895FE760B81A}" type="datetimeFigureOut">
              <a:rPr lang="hu-HU" smtClean="0"/>
              <a:pPr/>
              <a:t>2016.04.24.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D76BC-6158-4367-B2E3-9DE27AC8727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13D60-210B-449A-960F-895FE760B81A}" type="datetimeFigureOut">
              <a:rPr lang="hu-HU" smtClean="0"/>
              <a:pPr/>
              <a:t>2016.04.24.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7D76BC-6158-4367-B2E3-9DE27AC87271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0.png"/><Relationship Id="rId7" Type="http://schemas.openxmlformats.org/officeDocument/2006/relationships/image" Target="../media/image2.jpeg"/><Relationship Id="rId12" Type="http://schemas.openxmlformats.org/officeDocument/2006/relationships/image" Target="../media/image1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11" Type="http://schemas.openxmlformats.org/officeDocument/2006/relationships/image" Target="../media/image16.jpeg"/><Relationship Id="rId5" Type="http://schemas.openxmlformats.org/officeDocument/2006/relationships/image" Target="../media/image12.jpeg"/><Relationship Id="rId10" Type="http://schemas.openxmlformats.org/officeDocument/2006/relationships/image" Target="../media/image15.png"/><Relationship Id="rId4" Type="http://schemas.openxmlformats.org/officeDocument/2006/relationships/image" Target="../media/image11.jpeg"/><Relationship Id="rId9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2.jpeg"/><Relationship Id="rId7" Type="http://schemas.openxmlformats.org/officeDocument/2006/relationships/image" Target="../media/image21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doksi.hu/elemzes.php?order=Show&amp;id=117" TargetMode="External"/><Relationship Id="rId3" Type="http://schemas.openxmlformats.org/officeDocument/2006/relationships/image" Target="../media/image1.jpeg"/><Relationship Id="rId7" Type="http://schemas.openxmlformats.org/officeDocument/2006/relationships/hyperlink" Target="http://mek.oszk.hu/01100/01122/html/cst01.htm" TargetMode="Externa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hyperlink" Target="http://www.biography.com/people/wolfgang-mozart-9417115" TargetMode="External"/><Relationship Id="rId5" Type="http://schemas.openxmlformats.org/officeDocument/2006/relationships/hyperlink" Target="https://hu.wikipedia.org/wiki/Wolfgang_Amadeus_Mozart" TargetMode="Externa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http://www.borisza.eoldal.hu/img/picture/1511/cs-t-2.jpg"/>
          <p:cNvPicPr>
            <a:picLocks noChangeAspect="1" noChangeArrowheads="1"/>
          </p:cNvPicPr>
          <p:nvPr/>
        </p:nvPicPr>
        <p:blipFill>
          <a:blip r:embed="rId2" cstate="print">
            <a:lum bright="27000"/>
          </a:blip>
          <a:srcRect/>
          <a:stretch>
            <a:fillRect/>
          </a:stretch>
        </p:blipFill>
        <p:spPr bwMode="auto">
          <a:xfrm>
            <a:off x="5500662" y="500042"/>
            <a:ext cx="3643338" cy="4857784"/>
          </a:xfrm>
          <a:prstGeom prst="rect">
            <a:avLst/>
          </a:prstGeom>
          <a:noFill/>
        </p:spPr>
      </p:pic>
      <p:pic>
        <p:nvPicPr>
          <p:cNvPr id="12290" name="Picture 2" descr="http://edocet.naukas.com/files/2015/07/papageno-F.jpg"/>
          <p:cNvPicPr>
            <a:picLocks noChangeAspect="1" noChangeArrowheads="1"/>
          </p:cNvPicPr>
          <p:nvPr/>
        </p:nvPicPr>
        <p:blipFill>
          <a:blip r:embed="rId3" cstate="print">
            <a:lum bright="21000"/>
          </a:blip>
          <a:srcRect/>
          <a:stretch>
            <a:fillRect/>
          </a:stretch>
        </p:blipFill>
        <p:spPr bwMode="auto">
          <a:xfrm>
            <a:off x="357158" y="714356"/>
            <a:ext cx="2876630" cy="4214842"/>
          </a:xfrm>
          <a:prstGeom prst="rect">
            <a:avLst/>
          </a:prstGeom>
          <a:noFill/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714348" y="85723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hu-HU" b="1" dirty="0" smtClean="0">
                <a:latin typeface="Bookman Old Style" pitchFamily="18" charset="0"/>
              </a:rPr>
              <a:t>A varázsfuvola és a Csongor és Tünde összehasonlítása</a:t>
            </a:r>
            <a:endParaRPr lang="hu-HU" dirty="0">
              <a:latin typeface="Bookman Old Style" pitchFamily="18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285852" y="4786322"/>
            <a:ext cx="6400800" cy="1752600"/>
          </a:xfrm>
        </p:spPr>
        <p:txBody>
          <a:bodyPr>
            <a:normAutofit fontScale="55000" lnSpcReduction="20000"/>
          </a:bodyPr>
          <a:lstStyle/>
          <a:p>
            <a:r>
              <a:rPr lang="hu-HU" dirty="0" smtClean="0">
                <a:solidFill>
                  <a:schemeClr val="tx1"/>
                </a:solidFill>
                <a:latin typeface="Bookman Old Style" pitchFamily="18" charset="0"/>
              </a:rPr>
              <a:t>Vörösmarty nagyszerű művét szeretnénk Mozart világhírű operájával szembe állítani. Kik a legfontosabb szereplők, mik a legérdekesebb cselekmények, érdekességek? Miben hasonlít a két mű, illetve miben térnek el egymástól?</a:t>
            </a:r>
          </a:p>
          <a:p>
            <a:r>
              <a:rPr lang="hu-HU" dirty="0" smtClean="0">
                <a:solidFill>
                  <a:schemeClr val="tx1"/>
                </a:solidFill>
                <a:latin typeface="Bookman Old Style" pitchFamily="18" charset="0"/>
              </a:rPr>
              <a:t>Különböző szempontok alapján bemutatónk ezekre a kérdésekre igyekszik válaszolni. </a:t>
            </a:r>
            <a:endParaRPr lang="hu-HU" dirty="0">
              <a:solidFill>
                <a:schemeClr val="tx1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http://edocet.naukas.com/files/2015/07/papageno-F.jpg"/>
          <p:cNvPicPr>
            <a:picLocks noChangeAspect="1" noChangeArrowheads="1"/>
          </p:cNvPicPr>
          <p:nvPr/>
        </p:nvPicPr>
        <p:blipFill>
          <a:blip r:embed="rId2" cstate="print">
            <a:lum bright="21000"/>
          </a:blip>
          <a:srcRect/>
          <a:stretch>
            <a:fillRect/>
          </a:stretch>
        </p:blipFill>
        <p:spPr bwMode="auto">
          <a:xfrm>
            <a:off x="0" y="1"/>
            <a:ext cx="1285852" cy="1884032"/>
          </a:xfrm>
          <a:prstGeom prst="rect">
            <a:avLst/>
          </a:prstGeom>
          <a:noFill/>
        </p:spPr>
      </p:pic>
      <p:pic>
        <p:nvPicPr>
          <p:cNvPr id="20" name="Picture 4" descr="http://www.borisza.eoldal.hu/img/picture/1511/cs-t-2.jpg"/>
          <p:cNvPicPr>
            <a:picLocks noChangeAspect="1" noChangeArrowheads="1"/>
          </p:cNvPicPr>
          <p:nvPr/>
        </p:nvPicPr>
        <p:blipFill>
          <a:blip r:embed="rId3" cstate="print">
            <a:lum bright="27000"/>
          </a:blip>
          <a:srcRect/>
          <a:stretch>
            <a:fillRect/>
          </a:stretch>
        </p:blipFill>
        <p:spPr bwMode="auto">
          <a:xfrm>
            <a:off x="7786710" y="0"/>
            <a:ext cx="1357290" cy="1809719"/>
          </a:xfrm>
          <a:prstGeom prst="rect">
            <a:avLst/>
          </a:prstGeom>
          <a:noFill/>
        </p:spPr>
      </p:pic>
      <p:pic>
        <p:nvPicPr>
          <p:cNvPr id="1026" name="Picture 2" descr="http://www.opera.hu/data/opera/program/2582/0U0B6316.jpg.1200x630_q85_crop-smart_upscal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1214422"/>
            <a:ext cx="3714744" cy="2357454"/>
          </a:xfrm>
          <a:prstGeom prst="rect">
            <a:avLst/>
          </a:prstGeom>
          <a:noFill/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Bookman Old Style" pitchFamily="18" charset="0"/>
              </a:rPr>
              <a:t>Sorsfordító döntések</a:t>
            </a:r>
            <a:endParaRPr lang="hu-HU" dirty="0">
              <a:latin typeface="Bookman Old Style" pitchFamily="18" charset="0"/>
            </a:endParaRPr>
          </a:p>
        </p:txBody>
      </p:sp>
      <p:graphicFrame>
        <p:nvGraphicFramePr>
          <p:cNvPr id="7" name="Táblázat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13743745"/>
              </p:ext>
            </p:extLst>
          </p:nvPr>
        </p:nvGraphicFramePr>
        <p:xfrm>
          <a:off x="3214678" y="3500438"/>
          <a:ext cx="269081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0810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Út, vándorlás, </a:t>
                      </a:r>
                      <a:r>
                        <a:rPr lang="hu-HU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próbatétel</a:t>
                      </a:r>
                      <a:r>
                        <a:rPr lang="hu-HU" baseline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 </a:t>
                      </a:r>
                      <a:r>
                        <a:rPr lang="hu-HU" baseline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beavatás</a:t>
                      </a:r>
                      <a:endParaRPr lang="hu-HU" dirty="0" smtClean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  <a:p>
                      <a:endParaRPr lang="hu-HU" dirty="0"/>
                    </a:p>
                  </a:txBody>
                  <a:tcPr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graphicFrame>
        <p:nvGraphicFramePr>
          <p:cNvPr id="9" name="Táblázat 8"/>
          <p:cNvGraphicFramePr>
            <a:graphicFrameLocks noGrp="1"/>
          </p:cNvGraphicFramePr>
          <p:nvPr/>
        </p:nvGraphicFramePr>
        <p:xfrm>
          <a:off x="285720" y="4714884"/>
          <a:ext cx="2786082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6082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Vörösmarty : Csongor és Tünde</a:t>
                      </a:r>
                    </a:p>
                    <a:p>
                      <a:endParaRPr lang="hu-HU" dirty="0">
                        <a:latin typeface="Bookman Old Style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 smtClean="0">
                          <a:latin typeface="Bookman Old Style" pitchFamily="18" charset="0"/>
                        </a:rPr>
                        <a:t>Kitartó keresés, kísértések</a:t>
                      </a:r>
                    </a:p>
                    <a:p>
                      <a:endParaRPr lang="hu-HU" dirty="0">
                        <a:latin typeface="Bookman Old Style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Táblázat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163148505"/>
              </p:ext>
            </p:extLst>
          </p:nvPr>
        </p:nvGraphicFramePr>
        <p:xfrm>
          <a:off x="6072198" y="4714884"/>
          <a:ext cx="2643206" cy="210312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5400000" algn="ctr" rotWithShape="0">
                    <a:schemeClr val="accent2">
                      <a:lumMod val="20000"/>
                      <a:lumOff val="80000"/>
                    </a:schemeClr>
                  </a:outerShdw>
                </a:effectLst>
                <a:tableStyleId>{5C22544A-7EE6-4342-B048-85BDC9FD1C3A}</a:tableStyleId>
              </a:tblPr>
              <a:tblGrid>
                <a:gridCol w="2643206"/>
              </a:tblGrid>
              <a:tr h="67656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Mozart: Varázsfuvola</a:t>
                      </a:r>
                    </a:p>
                    <a:p>
                      <a:pPr algn="r"/>
                      <a:endParaRPr lang="hu-HU" dirty="0">
                        <a:latin typeface="Bookman Old Style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966514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 smtClean="0">
                          <a:latin typeface="Bookman Old Style" pitchFamily="18" charset="0"/>
                        </a:rPr>
                        <a:t>Próbák temploma, tűzfolyam, vízáradatok</a:t>
                      </a:r>
                    </a:p>
                    <a:p>
                      <a:pPr algn="r"/>
                      <a:endParaRPr lang="hu-HU" dirty="0">
                        <a:latin typeface="Bookman Old Style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12" name="Lefelé nyíl 11"/>
          <p:cNvSpPr/>
          <p:nvPr/>
        </p:nvSpPr>
        <p:spPr>
          <a:xfrm>
            <a:off x="6215074" y="3786190"/>
            <a:ext cx="2357454" cy="642942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Lefelé nyíl 12"/>
          <p:cNvSpPr/>
          <p:nvPr/>
        </p:nvSpPr>
        <p:spPr>
          <a:xfrm>
            <a:off x="642910" y="3786190"/>
            <a:ext cx="2357454" cy="642942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1214422"/>
            <a:ext cx="4062414" cy="2243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9000"/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http://www.borisza.eoldal.hu/img/picture/1511/cs-t-2.jpg"/>
          <p:cNvPicPr>
            <a:picLocks noChangeAspect="1" noChangeArrowheads="1"/>
          </p:cNvPicPr>
          <p:nvPr/>
        </p:nvPicPr>
        <p:blipFill>
          <a:blip r:embed="rId3" cstate="print">
            <a:lum bright="27000"/>
          </a:blip>
          <a:srcRect/>
          <a:stretch>
            <a:fillRect/>
          </a:stretch>
        </p:blipFill>
        <p:spPr bwMode="auto">
          <a:xfrm>
            <a:off x="7786710" y="0"/>
            <a:ext cx="1357290" cy="1809719"/>
          </a:xfrm>
          <a:prstGeom prst="rect">
            <a:avLst/>
          </a:prstGeom>
          <a:noFill/>
        </p:spPr>
      </p:pic>
      <p:pic>
        <p:nvPicPr>
          <p:cNvPr id="15364" name="Picture 4" descr="http://www.infogyor.hu/external/uploaded_images/5513d4e7c20a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60044">
            <a:off x="6669273" y="1254297"/>
            <a:ext cx="2305542" cy="3357586"/>
          </a:xfrm>
          <a:prstGeom prst="rect">
            <a:avLst/>
          </a:prstGeom>
          <a:noFill/>
        </p:spPr>
      </p:pic>
      <p:pic>
        <p:nvPicPr>
          <p:cNvPr id="15366" name="Picture 6" descr="http://artnews.hu/wp-content/uploads/2015/03/A_varazsfuvola_proba2015_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70998">
            <a:off x="3478502" y="3222093"/>
            <a:ext cx="3223052" cy="2071702"/>
          </a:xfrm>
          <a:prstGeom prst="rect">
            <a:avLst/>
          </a:prstGeom>
          <a:noFill/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Bookman Old Style" pitchFamily="18" charset="0"/>
              </a:rPr>
              <a:t>A számok jelentősége</a:t>
            </a:r>
            <a:endParaRPr lang="hu-HU" dirty="0">
              <a:latin typeface="Bookman Old Style" pitchFamily="18" charset="0"/>
            </a:endParaRPr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/>
        </p:nvGraphicFramePr>
        <p:xfrm>
          <a:off x="285720" y="4429132"/>
          <a:ext cx="2714644" cy="21859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4644"/>
              </a:tblGrid>
              <a:tr h="10929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Vörösmarty : Csongor és Tünde</a:t>
                      </a:r>
                    </a:p>
                    <a:p>
                      <a:pPr algn="l"/>
                      <a:endParaRPr lang="hu-HU" dirty="0">
                        <a:latin typeface="Bookman Old Style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10929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hu-HU" dirty="0" smtClean="0">
                          <a:latin typeface="Bookman Old Style" pitchFamily="18" charset="0"/>
                        </a:rPr>
                        <a:t>3-as út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hu-HU" dirty="0" smtClean="0">
                          <a:latin typeface="Bookman Old Style" pitchFamily="18" charset="0"/>
                        </a:rPr>
                        <a:t>3 vándor</a:t>
                      </a:r>
                    </a:p>
                    <a:p>
                      <a:pPr algn="l"/>
                      <a:endParaRPr lang="hu-HU" dirty="0">
                        <a:latin typeface="Bookman Old Style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áblázat 4"/>
          <p:cNvGraphicFramePr>
            <a:graphicFrameLocks noGrp="1"/>
          </p:cNvGraphicFramePr>
          <p:nvPr/>
        </p:nvGraphicFramePr>
        <p:xfrm>
          <a:off x="6000760" y="4286256"/>
          <a:ext cx="2643206" cy="265176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5400000" algn="ctr" rotWithShape="0">
                    <a:schemeClr val="accent2">
                      <a:lumMod val="20000"/>
                      <a:lumOff val="80000"/>
                    </a:schemeClr>
                  </a:outerShdw>
                </a:effectLst>
                <a:tableStyleId>{5C22544A-7EE6-4342-B048-85BDC9FD1C3A}</a:tableStyleId>
              </a:tblPr>
              <a:tblGrid>
                <a:gridCol w="2643206"/>
              </a:tblGrid>
              <a:tr h="67656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Mozart: Varázsfuvola</a:t>
                      </a:r>
                    </a:p>
                    <a:p>
                      <a:pPr algn="r"/>
                      <a:endParaRPr lang="hu-HU" dirty="0">
                        <a:latin typeface="Bookman Old Style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966514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 smtClean="0">
                          <a:latin typeface="Bookman Old Style" pitchFamily="18" charset="0"/>
                        </a:rPr>
                        <a:t>3 udvarhölgy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 smtClean="0">
                          <a:latin typeface="Bookman Old Style" pitchFamily="18" charset="0"/>
                        </a:rPr>
                        <a:t>3fiú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 smtClean="0">
                          <a:latin typeface="Bookman Old Style" pitchFamily="18" charset="0"/>
                        </a:rPr>
                        <a:t>3 oltárkapu (természet, értelem bölcsesség kifejezése)</a:t>
                      </a:r>
                    </a:p>
                    <a:p>
                      <a:pPr algn="r"/>
                      <a:endParaRPr lang="hu-HU" dirty="0">
                        <a:latin typeface="Bookman Old Style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</a:tbl>
          </a:graphicData>
        </a:graphic>
      </p:graphicFrame>
      <p:graphicFrame>
        <p:nvGraphicFramePr>
          <p:cNvPr id="10" name="Táblázat 9"/>
          <p:cNvGraphicFramePr>
            <a:graphicFrameLocks noGrp="1"/>
          </p:cNvGraphicFramePr>
          <p:nvPr/>
        </p:nvGraphicFramePr>
        <p:xfrm>
          <a:off x="3214678" y="5929330"/>
          <a:ext cx="269081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0810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3-as szám</a:t>
                      </a:r>
                    </a:p>
                    <a:p>
                      <a:endParaRPr lang="hu-HU" dirty="0"/>
                    </a:p>
                  </a:txBody>
                  <a:tcPr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pic>
        <p:nvPicPr>
          <p:cNvPr id="11" name="Picture 2" descr="http://edocet.naukas.com/files/2015/07/papageno-F.jpg"/>
          <p:cNvPicPr>
            <a:picLocks noChangeAspect="1" noChangeArrowheads="1"/>
          </p:cNvPicPr>
          <p:nvPr/>
        </p:nvPicPr>
        <p:blipFill>
          <a:blip r:embed="rId6" cstate="print">
            <a:lum bright="21000"/>
          </a:blip>
          <a:srcRect/>
          <a:stretch>
            <a:fillRect/>
          </a:stretch>
        </p:blipFill>
        <p:spPr bwMode="auto">
          <a:xfrm>
            <a:off x="0" y="1"/>
            <a:ext cx="1285852" cy="1884032"/>
          </a:xfrm>
          <a:prstGeom prst="rect">
            <a:avLst/>
          </a:prstGeom>
          <a:noFill/>
        </p:spPr>
      </p:pic>
      <p:pic>
        <p:nvPicPr>
          <p:cNvPr id="15362" name="Picture 2" descr="http://magyarno.com/wp-content/uploads/Csongor-es-tunde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1240371">
            <a:off x="405739" y="1548999"/>
            <a:ext cx="3802461" cy="249782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595995250"/>
              </p:ext>
            </p:extLst>
          </p:nvPr>
        </p:nvGraphicFramePr>
        <p:xfrm>
          <a:off x="142844" y="4286256"/>
          <a:ext cx="2714644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4644"/>
              </a:tblGrid>
              <a:tr h="8897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Vörösmarty : Csongor és Tünde</a:t>
                      </a:r>
                    </a:p>
                    <a:p>
                      <a:pPr algn="l"/>
                      <a:endParaRPr lang="hu-HU" dirty="0">
                        <a:latin typeface="Bookman Old Style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125336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hu-HU" dirty="0" smtClean="0">
                          <a:latin typeface="Bookman Old Style" pitchFamily="18" charset="0"/>
                        </a:rPr>
                        <a:t>Aranyalma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hu-HU" dirty="0" smtClean="0">
                          <a:latin typeface="Bookman Old Style" pitchFamily="18" charset="0"/>
                        </a:rPr>
                        <a:t>Bocskor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hu-HU" dirty="0" smtClean="0">
                          <a:latin typeface="Bookman Old Style" pitchFamily="18" charset="0"/>
                        </a:rPr>
                        <a:t>Palást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hu-HU" dirty="0" smtClean="0">
                          <a:latin typeface="Bookman Old Style" pitchFamily="18" charset="0"/>
                        </a:rPr>
                        <a:t>ostor</a:t>
                      </a:r>
                    </a:p>
                    <a:p>
                      <a:pPr algn="l"/>
                      <a:endParaRPr lang="hu-HU" dirty="0">
                        <a:latin typeface="Bookman Old Style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33282214"/>
              </p:ext>
            </p:extLst>
          </p:nvPr>
        </p:nvGraphicFramePr>
        <p:xfrm>
          <a:off x="6215074" y="4286256"/>
          <a:ext cx="2714644" cy="24003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4644"/>
              </a:tblGrid>
              <a:tr h="1200152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Mozart: Varázsfuvola</a:t>
                      </a:r>
                    </a:p>
                  </a:txBody>
                  <a:tcPr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1200152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hu-HU" dirty="0" smtClean="0">
                          <a:latin typeface="Bookman Old Style" pitchFamily="18" charset="0"/>
                        </a:rPr>
                        <a:t>Varázsfuvola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hu-HU" dirty="0" smtClean="0">
                          <a:latin typeface="Bookman Old Style" pitchFamily="18" charset="0"/>
                        </a:rPr>
                        <a:t>harangjáték</a:t>
                      </a:r>
                    </a:p>
                    <a:p>
                      <a:pPr algn="r"/>
                      <a:endParaRPr lang="hu-HU" dirty="0">
                        <a:latin typeface="Bookman Old Style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7" name="Táblázat 26"/>
          <p:cNvGraphicFramePr>
            <a:graphicFrameLocks noGrp="1"/>
          </p:cNvGraphicFramePr>
          <p:nvPr/>
        </p:nvGraphicFramePr>
        <p:xfrm>
          <a:off x="3143240" y="4429132"/>
          <a:ext cx="269081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0810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Bűvös tárgyak</a:t>
                      </a:r>
                    </a:p>
                    <a:p>
                      <a:endParaRPr lang="hu-HU" dirty="0"/>
                    </a:p>
                  </a:txBody>
                  <a:tcPr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pic>
        <p:nvPicPr>
          <p:cNvPr id="1031" name="Picture 7" descr="http://hajosbolt.com/image/cache/data/12%20interior%20accessories%20galley/2internal%20accessoriesgalley/1INTERNAL%20ACCESSORIES/1900010-500x5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759" y="2135933"/>
            <a:ext cx="2116241" cy="21162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37312">
            <a:off x="5637945" y="2005170"/>
            <a:ext cx="2528442" cy="1407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://www.pasztormuves.hu/sites/default/files/imagecache/product_full/bocskorom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708920"/>
            <a:ext cx="1925449" cy="14919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www.jelmezmania.hu/shop_ordered/5142/shop_pic/big/051.jpg?time=142186957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9626">
            <a:off x="3509119" y="2092217"/>
            <a:ext cx="1467647" cy="22036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00" name="Picture 16" descr="http://www.lovasok.hu/images/karikas_osto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750296">
            <a:off x="139755" y="2758678"/>
            <a:ext cx="1990906" cy="1045226"/>
          </a:xfrm>
          <a:prstGeom prst="rect">
            <a:avLst/>
          </a:prstGeom>
          <a:noFill/>
        </p:spPr>
      </p:pic>
      <p:pic>
        <p:nvPicPr>
          <p:cNvPr id="7" name="Picture 2" descr="http://edocet.naukas.com/files/2015/07/papageno-F.jpg"/>
          <p:cNvPicPr>
            <a:picLocks noChangeAspect="1" noChangeArrowheads="1"/>
          </p:cNvPicPr>
          <p:nvPr/>
        </p:nvPicPr>
        <p:blipFill>
          <a:blip r:embed="rId7" cstate="print">
            <a:lum bright="21000"/>
          </a:blip>
          <a:srcRect/>
          <a:stretch>
            <a:fillRect/>
          </a:stretch>
        </p:blipFill>
        <p:spPr bwMode="auto">
          <a:xfrm>
            <a:off x="0" y="1"/>
            <a:ext cx="1285852" cy="1884032"/>
          </a:xfrm>
          <a:prstGeom prst="rect">
            <a:avLst/>
          </a:prstGeom>
          <a:noFill/>
        </p:spPr>
      </p:pic>
      <p:pic>
        <p:nvPicPr>
          <p:cNvPr id="16386" name="Picture 2" descr="https://varazsmesetanfolyam.files.wordpress.com/2013/01/aranyalma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01753" y="2365353"/>
            <a:ext cx="1634142" cy="1716222"/>
          </a:xfrm>
          <a:prstGeom prst="rect">
            <a:avLst/>
          </a:prstGeom>
          <a:noFill/>
        </p:spPr>
      </p:pic>
      <p:sp>
        <p:nvSpPr>
          <p:cNvPr id="16388" name="AutoShape 4" descr="data:image/jpeg;base64,/9j/4AAQSkZJRgABAQAAAQABAAD/2wCEAAkGBxITEhUSEhIVFhUXFRgWGBYXGBUdFxYXGhoYFhUYGBgaHSggGholGxUWITEhJSorLjEuFx8zODMtNygtLisBCgoKDg0OGxAQGy0lICUtLy0vMi8rLS0vLS8tLS0tLS03Ly0tLS0tLS0tLS0tLS0tLS0tLS0tLS0tLS0tLS0tLf/AABEIANIA8AMBIgACEQEDEQH/xAAcAAACAgMBAQAAAAAAAAAAAAAABgQFAgMHAQj/xABCEAACAQMCBAQDBQYEBQMFAAABAgMABBESIQUGMUETIlFhMnGBByNCkaEUUmKxwfAzQ3KSFSRTgtEWsvE1Y6LS4f/EABkBAAMBAQEAAAAAAAAAAAAAAAACAwQBBf/EACgRAAMAAgICAgICAQUAAAAAAAABAgMRITESQSJRE2EE8DIUQpGhsf/aAAwDAQACEQMRAD8A7jRRRQAUUUUAFFFFABRRRQAUUVhJKq7sQB7nFAGdFVV9zHaRDMlxGPrn9Fyaq5PtB4cOs+B6lHA/Mildyu2Mop9IaaKquF8x2lwMwzo+emDjPpjNWUkqqMsQB6k4H5mhVL6Zxy12jOiljj3OEcBABTG+XZsDbsigZc++w96RuIc/SSTR5kKx6gCkRwCD+8w32qdZpRScNM7BUPiPEo4Rl23PRR8TfIflv03ri7c6ySvLouDD4bELGWmZ5AD1XYjJx3P5Vs4LxjxpllngnkbOHVHLasZAyMFwO+NRB+tc/N6GWE6faX09zkp93H+9jr7L+8fU7Ci55bSQkyTznPUB9I+QwMj86jz83WkYAL6Tj/DwFYbdNJI+W1Q3+0GxXGuTRnpq0An6Fs0/lP2LqvS0S15SRDqt7q6ibtmZ5EJ7akkJBHttVjwLiUjmSKZQJYmwSvwyL+F19PQjsfnVY/MnjKBZoZC2Rr20rvjOPX0zgVY8G4b4IJZtUjfEe3c4H1J370J86Rx718i6Br2tKGtwqhMKKKKACiiigAooooAKKKKACiisJXwCcE4BOBjJx2Ge9AGdFJ//AK1lGzcMvQcdo8jPpn+tH/qS/l2g4a6/xTuFA/7dj+tL5IfwY4VCueLQRnS0qBv3cgt/tG9UH/Bb2fe6uyi/9O38o9wWxn+dRDy5a28sccCYkc+Z2ZmbHUkEnA6E7DqBS1TR1Qvs23nOIabwYyifvPIwCr6gnuw/dXp3YdKtIeHW8vmaTxie4c6fyU7jboSaJ+B2jKENvGVXp5RkfUb5qrl4DZbhX8M/wS4x9GJFLqk9vkfctaW0MFtwy3j+CCJfcIufzxmpZI6Y29KVIuDyf5F9t7qH/VXX+81U8SEnhu0fFssracqAEU7atXmbcDsKZ3pdCrHv2Y/aHy/w1FWYj9muHcLHJCMMzZGosi4DKAckn896SeMczzeOkUpZkEYMazNG+h9KyF2YKq5Ct74I2rG+4z448GOUyNrEReU/eSOWAIjAGVX8XsAMnOBVDzdcx/tp8RPERQQEyRnYiPBG4xpQ1B/J8osviuGZNdzP4krlSHGBI5JKIRg6QTgE/vHp2FVS8TgiI0a5GBz8A0E/PUGP5VCvuJvLhScIvwxjZF7dO5x3P6VGQFj8yBXfxr2K8j/2nQOXIIjC1/e5SFThVJ80zdum+M5274PbrjNzk1wUhheWLLBFjUKEwTgbqffviqLnG/L+DAvliiTIUdNR26Z7Kqj8618mWn36XLbRwuJGPqy7qijuSRS6nx2zvlXlpHXfs945HKJolxmKVgDtlkJ2b33Bp6jIbqAfnXCeQeK44hEuAuqIQtjo7KmdZGOpKD++vcbNqvifxI5OyetehayjWtoSqkzFFrbXgFe0AFFFFABRRRQAUUUUAFFFFABRSvxHmcmVre1jaWRQSdIG2Dp+JvKBkEb+lRf+F8RlwZZ0iHXALO3yIGE/nSuvodR9jZNcIvxMo+ZA/nUCbjMI/GD/AKcn+Wwqi/8ARqk5kup29VXw1B/Jcj6EVsj5LsgQWjeQjp4sszj/AGs2n9K58/0d1H2auIc8Qo2iNfEfsNQBJxn4Rlv0qlj4ncz3JeBfP4WTnSBGG2wNX4sqNyPXani0soohiKNEHoiqo/QUj8YjubG8a6it3mgkBLhMlhqILgjqMMuoHGMMR6Utp8bHhzzpEi65au7g/f3ehO6x5Zj22LYRPotSoeROHqpMsZlwMlp3dhsNzpyEG3oBVPF9opmOi1tJGbfeQgKMdfhzn8xVXxnmeZUbxp9edmii2RT10Fl36Dpkk4PXsicT0tjauu3owueD8Mk++hie1jBx4wkceKvTyoWIAPY/pS/xnjjSzugRvAUfdhMHO3l1E7L2ydzjoPTK5imvkWYzKI0+8YlQscWkgoi58p2znIwNuu9KvH+NKxKQ/CSSzYALsep26L6D9OwVJ0xqalF/yc8bXJ0pkxI0rSDbzDGgDAJ3Yj8qU+NT+JNI2dtRAPsPKP0Apm4Iv7Lwyac/HcHQnqFGQCM9fPk/JDStw3hs0zFYkLYGWI+FB6ux2Ue5IpkkhHTa0RVWmLlbhP7RIIjLFF5S+qRgq7YAGT3JI/Wt8XBLeHDXFz2zpjUkH1wx3Pz0ge5qYLa3kTxFiMcQBOptBkkAySq5BONiSc7Y+lLdr2dmGY8S5VmFzIJ/JEhUM+cknSvkT1bcfLIzXl5ESjIFSONXDLpJyVA279ScEk77bY3zYTtK46hbV0jKKAdRAwxGSfL5h17j65oOLX5yQMYGc+3pWd1t8FUtLZI5EiZ+JQ6egYsfZQpJz+lfQVi1c4+zflowJ+0SriSQeVT1RDvv/Ea6RZLW7GtIy2+S5grbWqAVtqhMKKKKACiiigAooooAKKKKACiiigDmfEuFcXsryWawEU8Eramjc+YHc43IIxqOCD9KveGcT4g/+PbRxn5k/wAmNNcgqOyUvj+x1f2hdteK3RuRC8I8MrnWFkHfHU5GKYQKi8QvY4IzLK4VQOpPXvgep9qQub+Zj4Ykd5I4h5kjhb7ycHZS7KfJHnYnoSQBnujrw/Y6nz/Rfca54igd18GSQRrqZ0K6RvpXv3byjuewxg0hcy81TCRS7My3FssvhF2SNEkLKA6k4JOnrtt199PG+Owrw6MyBUa4l1iNBjTFGPKuB18zKc+p9qW7TnK3jXH7PJPJo0a5n2CgYVVAycAYHuBU9VfY+5not7FTMGXx7eGMqBpDoq9d/gJyenU7b9c4qxtOWQEKR3sDKCWVWlyoLdeg2/nXL7678RyyosQP4UyAPlnp9MVAaD2zTLH9ivK10dH4/wACuJFCTcT4eka9IhPpXPqVx5j13OcdsZqmteUY3cIl9bytkali1thfxNqxp9vmRS1bWxdlREyx7Dr7/T3psu5o7GARRtmeQancfhU7DB998f7u4rrelpHFy9ssOaLq0LRxsztDAmhYI9ssNvPI2wHUEqCSSelUk3GJp8QW8YVc5WGIHSDtvj8R/ibJHqK94Ry8smkTShCwDCIfHoPRpGOyAjB37bnFXVpM6qDaJbrCQDpctliD8TnGXXYHqNj0qNUlwVmW+Soh4bFE+Ji01wy5ESqWXUfh1Nnz9s7gD36U0Q8EtpGMtzKxIRQYEYBCcDI23Iz22Gw61UXF14UawqysQuGcD64HoMnp7VV3HEGHf298996g6bZVSkhi5r4rHsEAQKMBem2AAMAYrfyHyj4rC6uFygOY0I2cj8bA/hB6DuRRylyW87LcXeQmxSPu3oW9B+tdSt4OgAwBsAOgHYCtGHF7ZDLk9GdvFmri0hrVa29WcUdajOZoKyrzNRn4jCDgzRg+hdQfyzXThKorwGvaACiiigAooooAKKKKACiiigANVfGuJCFRganbZV/qfQCpl/drFG0jdB29T2A+tc34rzNF4Es/iBpmJRMHYZyPJjfSozv6ipZcnjwVx4/Ln0auIcSt5ZJHupGcW6GSRfMF0/FgADBHk+Hqe/U1x7iXG57661OdPiSDyj4UUbKB7Kv9T3NNdleao2gkieeSfSqQxnBIB1jWey5x74XqB1q4uGQcPuX/AGh1leKNWWJDlGlbP3bvjYKQM7b5+dShrx/ZS096XRVc1zSSyiQRSJAB4cJZGCFV6lWIwSSWb1wR6VUgADNNvEONpc5a7lmZz1UvpjTqcLHoIAH59PnWy24JwdlBbiEsTdx4ZYZ+YQZHSmVLoVw+xMB9qyRCSAAcnAAHU56Ypi4nwCyA/wCX4gsnoGjZfz3/AKVfpwKItbSLAttgafM7M0rDbKBiM5G+MAg96HaQKGygt7R4QIYU13MoOVUZKr6E9FXY59cem5lWlnBauJLstLKfMXUeJGjfujtJL+gx9akzcTdcpZxrjUwlZhkuQeurI226VEe9kRPCZmJLNI/QedjucDb9O9RrLvgtONBcXSSqGnhBkOcFslgpJIVjgaiM9f5VhJcsF6YA29gB0FQrifT16mrXl3l25vD+5EOrkfoB3NIobOukiuRmdgkal3boF3JNdA5S5GEZE9yAz9Vj6qnz9TV3w/hVpw2FpNlAHmlbd29vX6CpfA+aLS4cRozKzDKh1K6v9J6GtEY5l8kauq6LqGGrO1tq1yOkSF5DhR/eB6mkDmXmmZXZ21iJVJjhQkaxg4aQg+Yn06D0OMmmTKoEjG7H9eYLUFlWTWV+LwwzBexBZRpznbGciqC+5/ZCfuo1XVgapCWI91AGk49zXPJeNzzExiVAjAYEWrH+441kZAzjGQcdKqeLWkUI87xg6MdY1YjAHRcdsb479etZH/Jp14/+GhYJS2x8505pklntrHJVZEWabQ4j1o+vCajkgBQCfXpsCRVrY8j8KlUj9nkV8ZOqWUuM/iDFjkb9a5p9o7KvEIHyAGtoMEH8OCBg03ctcWcaYiSBg+G7NllkALADyghWAKlTkZAIO5q1Xq9MRTueBls+DXXDwTazNPCN/BlyWA9Aw7e4GR6N0pn4JxqO4TUuVYfFG2NSH3x1HXDDY0sRc+2SqPGmCOFBZcOfUZUgeYZB3H1qrbmBppBc2FpNpTJeaQBInUgZwNWSM41YHbOMqKsqn0yTlvtHTwa9rm3D+deJvGJv+GBo8kExSq7DScMNAYNqBBGMZ9qv+Ac8QXDeEwMUoG8b6gR7FWVWHzK4967+Sdi/joaqKxDVlTiBRRRQAUUUo85c2LAPCgOuY41acfdp3JY+UN6Z9c0t2pW2NMunpCr9sPNOFNrEfN0Yg9M7E/lkA+5rn1ks0SrEsY8eT8P4gvUeJn4RtnT379Ks5OJMXeSIJ4i5ZpyF0W6n9zIy8vbW2TnsNjS9/wAZCCQRyFM51SHU1xMx7BuiIe59vxHrj5t7NXErRLh4oYZXVJTrIIlmXOtjnLRxHGVGcDOBnBJ26eW/BopIiJnaNy+0ww/YbPGCGx/ENs9638J43w6NAvgsSRudTHP0ximOz45atjyYQHUFZDgN6r/5qTp7+iila+xJveTL1fOii4XO8kTrIM9876g3qCKLflK8IJaNYVAyXlYKB9N27+lOUlratF4cWcGRnJCoGJJzgvp1Hrgb5wKrZopleTwpSuvGAwDlABgBXbJXbuN9+tVeXZNYUV/Dbi3tnURBZpGX/FIOdWcBYkx5MYzqJBPt0ont7iZcTtIGXPmLZbS3VSR1GNuu9X3COCLCyzOdWE9Bkn2wdt6p+YuK5z232Hv7+wqLtt8FVKSK9rkQrojG+MZwAB8gKq2uj8yep7mtLyMxAGSTXTeROShGFuLhcv1RCPh9Gb39qrjxbJXk0QuUuRDJpnuxhThli3ye4L+g9uvyrpttbAAKoAA2AAwB8hW2GHNWVtbVsmVPRmqmxM5otRJdWFu4zG0rOw7MUUsgPqMg7e9WvOFnF4SM2PER0eMYyzaSNSgAEkFcij7Q4xFbrdD44HVk92yNIx3BPlPs5Paufc38XaW5yGfROoT0eGMtESoGe4R/93vUqpJtP2Ulb0yfxPjTpoM5LXDBNKN0j0r3UDYkgnfckn0GFjixm80sp8xVSTnYKo0gjYdd+gAHvjJqLDiTtcffyZCEbscnIGkeYnJwoxufX1Ne83cfWdvDh2QdW38xHpnfHufWslxVX4+jTNyp2Vd7x1+kbFf4hs359qqWUnrnfv6+9bzb7/8AmiQDAzWvGohaky26p7oa+fgHt+GS9zaBD6+TSOvyP61I5EhlS7hBfVGuqRh1ChAWJHf0H1qr49KWsbEH8Pi4P+3H8h+Xzpi4I0draGeZgrXA8FSc+WL/ADXA75KhR7g0U9o7K5Ln7O7m2eUIyo8hQudSq2hyzMVUnOMIUyPXPpXVoH2x2rhvJOEvIWVcBnYfRlbAP6flXbLM02Lo5l7F2WU8OutR2tLhgrHtDKfKjn0U7IT/AKKu+YeXoLxNMy4YbpKu0sZ7FW6/TpW/mDg63VtJA22tSAfQ9j8qW/s8487a7G62ubby5PWRBsD7kY39Rg+tN0/H0zna2uzZwfi89lKLS9bUh/wrjGzD0b0bpt/Zeo5M7iqLjaQSxMkuCvUHbAPYhiQufrS7y3zEtuDDPNEyjdCsilgO4xtn6Z+tE/Hj0DXkt+zogNFVPA+O290heCQOAcEbhlPoynBH1FWoNUT2Sa0cc4vzDxWWaSBgYDrYKj+HHHoyfDJkYEt07Eg4pU4vG8QZbi58Z2A8sb5jyRkEv+Ij6H3ru3HuXra6x48QYgYDbhgPTI7b1y3nH7KF/wAWxYgjcxOS2e/lYnY+1Zrx03+jTGRaE6Lg9xckwhvu1+BY/g1dTuPjO58xJ9tqsOUIILefwb61jbPRmUagemDnqNunvUPg3HprZzFMrAjqp8rD02I9d6s7rikcx6Ak/n61Bul7LSkx/j4Xw47xxqpAzgKP771oubSHOcbnp6dNum/50nvxIrjwzjYavQkbVrk40x2JOfWuukMp0Md68KrgKD8s9f6VSSzRjc5xnr/SqwX2dsmonEr5BsNzUW9jdEjit7q2HTufX02pfMZlbA3rfb28lw+hATv1G/0/v0rqHKvKaW+JGGZO3onr9f5frVMWFslkyJETk7k1IAssq5k6gH8Puff27fPo8wQ5r2CCrS2t63TKlaRkqm2eW1tVgqADJ6CvUTFc945zJcPJMwcx2sZMekAap2GQSGxlVJ7g7gH68vIo7CIdvgpudObxcoCsX3SvrgOo6piAy+IVGwj7r1ycGkrhQM08bMSQVcsxB8zaXbChgDgBQNwCTntitd3feLcBiSTqIYbacA4VR7AAsT0xpHYmvLLjCSX8SQnKLr83Zm8J1yPYajisq3Vcmp6mdCddTeeQDYF2+vmPf06VMtoBpyf/AJqttx0J6kZqWvmOM9cVbIuNIzw+dsyZt/0+lZJbvI2mJGdt8BVJO3fA3rUIjqAAJJOAAMkn0AG5NN/KtnJG0ihl8SSMqR1WOMYZ3lYbY6eQdcYJ30leJHW6DhvAzII/2klLe3XEmcjVI5JEaH1wMk9vrUscT8QsZYAFB0onbQAmhRqyNKhBj/UTVzOzP4NvFH9ykWnxSwDIzDzMydWkZMYPRfFJ3wMQ+Y9KsigjSEwB6f3tSNv2VmUe8o+e8jwO7P8AIYJ/qK69ZGuW/ZpZFpZbg9ABGvzOC39K6nZCr4l8SGV7Za+IqqWYgKBkk9AK5tzDN4jz39paa2RQpmYbaV2YhM5che3oPbe15gle8vk4dGxWKNRLcsDg4PwJ7k7fn7U4R26RoI0UKijAUdAKd/IVPxFblZbW5hW4z4z7BjKQxjcDJULjSuM7YHQitfO9ooSGcBVMUydhgqzAFSPTOB8mNQp+VJ7O4a64cQVfeS1Y4V+4CMdlOc4zjGeuNqpucuaJJ4oLdbSdJ2nRmgkRgWEZ16VIHnUlR5lyMfWp1zOn2Mv8toaOYFhs3iu4wsb+MkLKoAEqSNhlIHcfGD/DTmjVz7hfALq7njvOJYXwjqhtl+BG7M/qeh39PpT5GarP2JRKdaizQZqZXhFMIJ/MnKVtdj76PzDpIuzr8m7j2ORSHefZYy5MVzn0Dpj82B/pXaHiqLLbVOsU12POSp6OC3fJ/E1OyCT3V1/kSDUVeVeJMceAR82T/wDau9PZ1pazqf8Ap5Kfno4za/Z/fP8AG8cY77lm/wDx2/Wryw+zSEbzyvIfQeUf+a6SLOti2dPOKV6FeSmUHC+CwwLphjVB7Dc/Mnc1bQ21WEdpUqK3qhPZHt7epyqAMmslXFc35u5+McskSqvgKpTJ+Odz18PDbRjcEkb74pbtQtsaIdPSNXOPMkF4ihJWW1Rm1sQQtwRsojOfMmc+x2PTekXnHiDSqqhdMaqvh4O2+7O3dmxgDt5s+gFVJxJp3IJQDBAznTHv1CjbbsPXB3xXt9YXDjwbeFwoADSupUNjAATVjI9//mvP3dVv+o2pTM6FTiV0SSo6dD7+oqbyo4SRpCQNCdT+8xAH6BqtE5Qhj3vL2KH+AHU/1A6fTNWNo/CYELJHNdkAZLnRFnoNWcZGT00nrWvylTqTKlTrdClwnhNxOdMETP0BI+EH3Y7CmOTlqC1x+3XQWTY+BDhpfrn4B8xWHEueruVdERFvHjAWEacL0xqAyPpil4wj4m+I75/Uk+9Df2CSXReS8cx9zZW6p4nk7vM+TgLq75OPLuPamOxtXhheIy4nlKK8mA41DziIKdiigDV28w7EVE4PwuCyjSa5k03EmyDTnwEYEkhe8zLsB219sE0eKqF3CkSNjqSdA7hQdgSQucddNZ8uRT/f+i+OG+y7up1tofDVsufMzt8RJ6sT6nOfak+SVpJVVV1MzAKo7k9K84jc629+/wAzT19nnLRT/mpl852jBHRf3/r29vnS408jGulKG3lvhYghSLuBliO7Hdj+dNFlHVfboBudh71o4hzbZ2+VeZNWOgO+fTAy36V6HEox6dMh/Z1H4kl/ekbzXJRT/wDbiGF/92P+32pxIrmfJfHJIrNYbSCa6Ot2MgiKRksxbAd2AOMgfSruSfjMuyxQQA93k1MPpGP60s0khqnbGXivEIreMySuFUDuQKUeTbNrmeTiswI1gpbKQRph/wCpg9NXb2J7EVMteSw7rLfztcspyseNMCn1KdXPu35U2Gu6b5YraS0jVW6NaESpCJTiGdFFFABXhFe0UAYGOsTDW2igDT4NZCKtlFAGIQVhczpGpd2VFUZZmIAA9ST0rbXKOcudUkRnCgwRuViyR/zEoyC+kf5K52/eLDpSZL8UPEeTJXOHNfiNIY5AbWBBrwzASyOMgHT5mUAgBRjJJJ2ArnPEL+yEzTSW5kyiNoLtiNj1Xrv22qTzFdH/AIbAzt5p7iWdyOhKBUTOOoA7Vz+4dn7nGc/M+p/X8/es6l29tlnShaQ1H7QXTa0sraAAddJZh75yo/MGqTiHMd3cH76dyPRfIo9sKBUKKIAHNTLe0zvgfKqNyukIlT7ZohshjOOver61gVOETSEDMl4kSn+FF8Q/TOfyqDJNpQj2qy5gYR8MsrfGGd5J2+RACk/7yP8AtpJe3yM0kuBdQ7DbAq45YtdcviyD7qM6t+jOPgQ+2cE/l3qJwXhj3L+GhIVRl3wTpXOOg6segHemoRsQ0EaBLWMrvnzM2d1OehJyx/0joNqnkrxX7HifJ/o139xOdMs6JG2PKgIdickl3YfiLE4G2ABVFeX/AF7n+81K45c4bQuMAdKYOR+UDMRcTr92PgU9XPqf4az48f5HvRW78Vo38gcqlsXM426op7+59qbJuYGaU29nCZpF2Y/DHH83O397ZrLmCZ2aOzgOmSXqw/yoh8TY/MAfSmfg3Co4I1jjXCj6knuzHux6k1vidcL/AJMtV7ZRW/Ktxcb310dP/Rg8qfIuRqYfQfOmbhXALW3XEMEaZGCwGXI93OWP1NT40raEqqhIR22If2VyFbe5gbrBeSx/TCN/MtTqppT5Xh8PifE4R0YwTj5urav1ApxRK7PRyuwUVmqVtRKzAropiq1nRRQAUUUUAFFFFABRRRQAUUVB41fiCF5T+EbZ7ntXG0ltnUtvRRfaBzALa3KocyyOkKr6l8537YQMSfQe4riHOXEY0cQoSERPCSIDLKAfM2pvh1EddzjYetNHFeIyM1vcSrrVrhdJyBhn3Jxg/wCWp6epFcp4xq/aJtXUTSZz7Oazw1ke2XpfjWkM/GjJcWNgscbtp/aiQis+AHjUEhR7daW42G6nI37jv06U98I4obO3jtT4ivJ5naPHiLG/mZIyfhPTJ7eY9qLvh3Brs/dX7Ryjb/mBsxz1D7A/MZo3vhHGvYpxwgdal25A+gqXxnl28tx5oxIvaSPcEe46/pVDC51BS2nLAHOcDJ3zgHp7ZNLofeiwsbPx7iOAfjcZ9lG7H8gfrU7jUEvEr9lgUCKJViU/gjijyC7EnAySx7dat+D8umOTxY7hJEkjIEwVkVMjDDS+5Py7jtQLjEUtpDC6xsxRyynMyn4naT06YCk+uw6nmp2w8PIkERRJFbWE/h6T40k5QN42xUOANyM7rnA2BGBiqy7uURSqMcDOM5ycdz7nrUue1igXRCgXUAW3LHPzNL8kTzSrCg1Mxx+frWO28la9GiUonZZ8kcA/bJy7g+CmC38R7Lmuwu6RIXbCoo/TsAPXsBUPlzg620KQr2HmP7zH4jWHCeDzzXbzXa4jibFvGHBQ538UgdWAIG/Q5x0BPo448V+zFVeT5J/LfCzqe6kGJJcYB6pGPgT+p+npTNHHXsUdSEWqpaJt7BErYFr0Cq3mTiy2ttLcMfgQke7dFH54rr4OLkpeETCXiN0y9I0WMnsXOPz8safrTKtLvIXDWhs1aX/GmPjSZ66n3C/RcD86Ylri6Grs3LWVeLXtdFCiiigAooooAKKKKACiiigArnH2rcYKxOignGlAB3lff9FA/wB9dFlkCgsxAABJJ6ADck1w7ity00v7c8xitVmcxsBlpJMkExg7bL0PqBjNQzv46LYVzswu4fFVQzBILXTrZww8ORU0aR2eXdjpHQdSKjxcOM6vcSyLaWwPmk0AzXBOfX4sk/1xWUKIq+Jds0cKZaCyGS7k5KNIgOcnbruc5rC85U4reos7aQuzCIvpOPQLuF2z3zvWdLnaRdv7KbifA7+5d5II5JEcaVI0AmIHYHGwJIycbb/lQXXKN/Hs1pMO2yk/yroF3w67C6TC0CmNkDCRpANWcHLHAx2wB+tSuXuDTRIgLOGzl3MrkMO4VdI3x31HHvXVmaXRx4k2JnBuWeLKvkVoI+/jMEjHvpk6euQM+lMHC2hBTXKbsuwjJQeHGx66Q5HiSrgEk7DberReBz+K8k114sRfMYZWzGuc6VDMVXsCev61YWFpY2uZYIo1kIwWXcgdwu/lrmTJLGiGihuOFztIzS+GsatmPQcYQHKoqYwvYEknoMY76bu5IOc5PQDOPrt/e1TOK8TL7AZ9hnSPme5pZ4jc6epyT9f1rFWTyr4l1GlyYX94WOTtt/eTTj9nPA8Zu3G7DEf+nu31pW5Z4K97KBjEKkF2/XSD+8R+VdltIAAFUYAAAA6ADYCtv8bC/wDJmbPk48USbWKre3irRZw1ZxpW4yGKrW1RXuKK6cCkjmiL9tv7ex/yYh+1Tjs2DiOM/Mn8iac55lRS7EBVBJJ6ADcmlTkSIuLi9cee5lyPaJNkH0Jakp8pDzwmxoehBXlbUFOIZCvaKKACiiigAooooAKKKKACtc0yqMscZOB6k+gHf/8AlbKXecuWzeIumaSN49ZXQ2kMWUoVY4OAQSMjfDH1rjOrW+Rc5s5haVmgQ4AUa1ynhpuD9/JuNWB/hr2O+egQX5otYWLtquZVOUDAiFT20jrgfSpvM/JvFSSYYAIUVQsSSoWzgByF2GCcnGc/OlLw4PMl5HJFOG6smBjAABTYj5gY+eaxZFW/KjXGteMjDwzlo3zG6/bBCc6suTl5CSxYA50r+EA5OF36038LtL2JP/qKTLvsQDnp32Odv1rnfD7pICPDkBXfIzkb/wBauF5mUDqPoc1D82/Rf8Q9LdkjSxyfQdD+dVdzcsgyVypz0OCPTI/8UqS8ynOxG2/v860XXH8jc439anWTfWx1j0XfE+M5XAz0x2zS7fcULYQdOpJG35d8dKoL3iTEkL+lSOH8IvLjAhhbH7xGB9SaFgqnuhXkU8ImT3ukDDdsfrW7l7lyW9fzFlhB80nr7L6nFMfA/s43D3b6u/hqTg+xb0roVlZKihEUKoGAoGAK2Yv42ntmfJn2tI0cK4bHDGsUSBUXoB+pPqT61d2tvRbW1WkEOK2JGRsygjxUivAK9rpwK8Jxua9qu4/whLuBreRnVH2fQQCy91Jwdj3xQAncR4lJxWdrS2JW0jP384/zD+4h7/2e27tbwJGixxqFVQFUDsB0osrGKCNYoUVEUYCqMAf+T71sxSpa5Gb9HqCtwFYItbKYUKKKKACiiigAooooAKKKKACg0UUARpkqj4vwaGcaZokkH8Sg4+R6j6UyFa1NDXGtnU9HML37M7JjlRIn+ls/+4E/rVc/2W2++JZc++k/yxXWntq0NaVN4o+h1lr7OUxfZhCDkzSZ9gB/PNWEH2e2Y+ISP/qcgfkuK6EbOgWdCxQudHXlp+xVseWbWL/DgQe5Go/m2TVslt7VcLaVtW2p0kuhG9lVHa1MhtanpBW1UpjhqihreBXtFBwKKKKACiiigDFlrwLWdFAAKKKKACiiigAooooAKKKKACiiigAooooAKKKKAPDWJryigDygUUUAeisxRRQB7RRRQAUUUUAFFFFABRRRQAUUUUAFFFFABRRRQAUUUUA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6390" name="AutoShape 6" descr="data:image/jpeg;base64,/9j/4AAQSkZJRgABAQAAAQABAAD/2wCEAAkGBxITEhUSEhIVFhUXFRgWGBYXGBUdFxYXGhoYFhUYGBgaHSggGholGxUWITEhJSorLjEuFx8zODMtNygtLisBCgoKDg0OGxAQGy0lICUtLy0vMi8rLS0vLS8tLS0tLS03Ly0tLS0tLS0tLS0tLS0tLS0tLS0tLS0tLS0tLS0tLf/AABEIANIA8AMBIgACEQEDEQH/xAAcAAACAgMBAQAAAAAAAAAAAAAABgQFAgMHAQj/xABCEAACAQMCBAQDBQYEBQMFAAABAgMABBESIQUGMUETIlFhMnGBByNCkaEUUmKxwfAzQ3KSFSRTgtEWsvE1Y6LS4f/EABkBAAMBAQEAAAAAAAAAAAAAAAACAwQBBf/EACgRAAMAAgICAgICAQUAAAAAAAABAgMRITESQSJRE2EE8DIUQpGhsf/aAAwDAQACEQMRAD8A7jRRRQAUUUUAFFFFABRRRQAUUVhJKq7sQB7nFAGdFVV9zHaRDMlxGPrn9Fyaq5PtB4cOs+B6lHA/Mildyu2Mop9IaaKquF8x2lwMwzo+emDjPpjNWUkqqMsQB6k4H5mhVL6Zxy12jOiljj3OEcBABTG+XZsDbsigZc++w96RuIc/SSTR5kKx6gCkRwCD+8w32qdZpRScNM7BUPiPEo4Rl23PRR8TfIflv03ri7c6ySvLouDD4bELGWmZ5AD1XYjJx3P5Vs4LxjxpllngnkbOHVHLasZAyMFwO+NRB+tc/N6GWE6faX09zkp93H+9jr7L+8fU7Ci55bSQkyTznPUB9I+QwMj86jz83WkYAL6Tj/DwFYbdNJI+W1Q3+0GxXGuTRnpq0An6Fs0/lP2LqvS0S15SRDqt7q6ibtmZ5EJ7akkJBHttVjwLiUjmSKZQJYmwSvwyL+F19PQjsfnVY/MnjKBZoZC2Rr20rvjOPX0zgVY8G4b4IJZtUjfEe3c4H1J370J86Rx718i6Br2tKGtwqhMKKKKACiiigAooooAKKKKACiisJXwCcE4BOBjJx2Ge9AGdFJ//AK1lGzcMvQcdo8jPpn+tH/qS/l2g4a6/xTuFA/7dj+tL5IfwY4VCueLQRnS0qBv3cgt/tG9UH/Bb2fe6uyi/9O38o9wWxn+dRDy5a28sccCYkc+Z2ZmbHUkEnA6E7DqBS1TR1Qvs23nOIabwYyifvPIwCr6gnuw/dXp3YdKtIeHW8vmaTxie4c6fyU7jboSaJ+B2jKENvGVXp5RkfUb5qrl4DZbhX8M/wS4x9GJFLqk9vkfctaW0MFtwy3j+CCJfcIufzxmpZI6Y29KVIuDyf5F9t7qH/VXX+81U8SEnhu0fFssracqAEU7atXmbcDsKZ3pdCrHv2Y/aHy/w1FWYj9muHcLHJCMMzZGosi4DKAckn896SeMczzeOkUpZkEYMazNG+h9KyF2YKq5Ct74I2rG+4z448GOUyNrEReU/eSOWAIjAGVX8XsAMnOBVDzdcx/tp8RPERQQEyRnYiPBG4xpQ1B/J8osviuGZNdzP4krlSHGBI5JKIRg6QTgE/vHp2FVS8TgiI0a5GBz8A0E/PUGP5VCvuJvLhScIvwxjZF7dO5x3P6VGQFj8yBXfxr2K8j/2nQOXIIjC1/e5SFThVJ80zdum+M5274PbrjNzk1wUhheWLLBFjUKEwTgbqffviqLnG/L+DAvliiTIUdNR26Z7Kqj8618mWn36XLbRwuJGPqy7qijuSRS6nx2zvlXlpHXfs945HKJolxmKVgDtlkJ2b33Bp6jIbqAfnXCeQeK44hEuAuqIQtjo7KmdZGOpKD++vcbNqvifxI5OyetehayjWtoSqkzFFrbXgFe0AFFFFABRRRQAUUUUAFFFFABRSvxHmcmVre1jaWRQSdIG2Dp+JvKBkEb+lRf+F8RlwZZ0iHXALO3yIGE/nSuvodR9jZNcIvxMo+ZA/nUCbjMI/GD/AKcn+Wwqi/8ARqk5kup29VXw1B/Jcj6EVsj5LsgQWjeQjp4sszj/AGs2n9K58/0d1H2auIc8Qo2iNfEfsNQBJxn4Rlv0qlj4ncz3JeBfP4WTnSBGG2wNX4sqNyPXani0soohiKNEHoiqo/QUj8YjubG8a6it3mgkBLhMlhqILgjqMMuoHGMMR6Utp8bHhzzpEi65au7g/f3ehO6x5Zj22LYRPotSoeROHqpMsZlwMlp3dhsNzpyEG3oBVPF9opmOi1tJGbfeQgKMdfhzn8xVXxnmeZUbxp9edmii2RT10Fl36Dpkk4PXsicT0tjauu3owueD8Mk++hie1jBx4wkceKvTyoWIAPY/pS/xnjjSzugRvAUfdhMHO3l1E7L2ydzjoPTK5imvkWYzKI0+8YlQscWkgoi58p2znIwNuu9KvH+NKxKQ/CSSzYALsep26L6D9OwVJ0xqalF/yc8bXJ0pkxI0rSDbzDGgDAJ3Yj8qU+NT+JNI2dtRAPsPKP0Apm4Iv7Lwyac/HcHQnqFGQCM9fPk/JDStw3hs0zFYkLYGWI+FB6ux2Ue5IpkkhHTa0RVWmLlbhP7RIIjLFF5S+qRgq7YAGT3JI/Wt8XBLeHDXFz2zpjUkH1wx3Pz0ge5qYLa3kTxFiMcQBOptBkkAySq5BONiSc7Y+lLdr2dmGY8S5VmFzIJ/JEhUM+cknSvkT1bcfLIzXl5ESjIFSONXDLpJyVA279ScEk77bY3zYTtK46hbV0jKKAdRAwxGSfL5h17j65oOLX5yQMYGc+3pWd1t8FUtLZI5EiZ+JQ6egYsfZQpJz+lfQVi1c4+zflowJ+0SriSQeVT1RDvv/Ea6RZLW7GtIy2+S5grbWqAVtqhMKKKKACiiigAooooAKKKKACiiigDmfEuFcXsryWawEU8Eramjc+YHc43IIxqOCD9KveGcT4g/+PbRxn5k/wAmNNcgqOyUvj+x1f2hdteK3RuRC8I8MrnWFkHfHU5GKYQKi8QvY4IzLK4VQOpPXvgep9qQub+Zj4Ykd5I4h5kjhb7ycHZS7KfJHnYnoSQBnujrw/Y6nz/Rfca54igd18GSQRrqZ0K6RvpXv3byjuewxg0hcy81TCRS7My3FssvhF2SNEkLKA6k4JOnrtt199PG+Owrw6MyBUa4l1iNBjTFGPKuB18zKc+p9qW7TnK3jXH7PJPJo0a5n2CgYVVAycAYHuBU9VfY+5not7FTMGXx7eGMqBpDoq9d/gJyenU7b9c4qxtOWQEKR3sDKCWVWlyoLdeg2/nXL7678RyyosQP4UyAPlnp9MVAaD2zTLH9ivK10dH4/wACuJFCTcT4eka9IhPpXPqVx5j13OcdsZqmteUY3cIl9bytkali1thfxNqxp9vmRS1bWxdlREyx7Dr7/T3psu5o7GARRtmeQancfhU7DB998f7u4rrelpHFy9ssOaLq0LRxsztDAmhYI9ssNvPI2wHUEqCSSelUk3GJp8QW8YVc5WGIHSDtvj8R/ibJHqK94Ry8smkTShCwDCIfHoPRpGOyAjB37bnFXVpM6qDaJbrCQDpctliD8TnGXXYHqNj0qNUlwVmW+Soh4bFE+Ji01wy5ESqWXUfh1Nnz9s7gD36U0Q8EtpGMtzKxIRQYEYBCcDI23Iz22Gw61UXF14UawqysQuGcD64HoMnp7VV3HEGHf298996g6bZVSkhi5r4rHsEAQKMBem2AAMAYrfyHyj4rC6uFygOY0I2cj8bA/hB6DuRRylyW87LcXeQmxSPu3oW9B+tdSt4OgAwBsAOgHYCtGHF7ZDLk9GdvFmri0hrVa29WcUdajOZoKyrzNRn4jCDgzRg+hdQfyzXThKorwGvaACiiigAooooAKKKKACiiigANVfGuJCFRganbZV/qfQCpl/drFG0jdB29T2A+tc34rzNF4Es/iBpmJRMHYZyPJjfSozv6ipZcnjwVx4/Ln0auIcSt5ZJHupGcW6GSRfMF0/FgADBHk+Hqe/U1x7iXG57661OdPiSDyj4UUbKB7Kv9T3NNdleao2gkieeSfSqQxnBIB1jWey5x74XqB1q4uGQcPuX/AGh1leKNWWJDlGlbP3bvjYKQM7b5+dShrx/ZS096XRVc1zSSyiQRSJAB4cJZGCFV6lWIwSSWb1wR6VUgADNNvEONpc5a7lmZz1UvpjTqcLHoIAH59PnWy24JwdlBbiEsTdx4ZYZ+YQZHSmVLoVw+xMB9qyRCSAAcnAAHU56Ypi4nwCyA/wCX4gsnoGjZfz3/AKVfpwKItbSLAttgafM7M0rDbKBiM5G+MAg96HaQKGygt7R4QIYU13MoOVUZKr6E9FXY59cem5lWlnBauJLstLKfMXUeJGjfujtJL+gx9akzcTdcpZxrjUwlZhkuQeurI226VEe9kRPCZmJLNI/QedjucDb9O9RrLvgtONBcXSSqGnhBkOcFslgpJIVjgaiM9f5VhJcsF6YA29gB0FQrifT16mrXl3l25vD+5EOrkfoB3NIobOukiuRmdgkal3boF3JNdA5S5GEZE9yAz9Vj6qnz9TV3w/hVpw2FpNlAHmlbd29vX6CpfA+aLS4cRozKzDKh1K6v9J6GtEY5l8kauq6LqGGrO1tq1yOkSF5DhR/eB6mkDmXmmZXZ21iJVJjhQkaxg4aQg+Yn06D0OMmmTKoEjG7H9eYLUFlWTWV+LwwzBexBZRpznbGciqC+5/ZCfuo1XVgapCWI91AGk49zXPJeNzzExiVAjAYEWrH+441kZAzjGQcdKqeLWkUI87xg6MdY1YjAHRcdsb479etZH/Jp14/+GhYJS2x8505pklntrHJVZEWabQ4j1o+vCajkgBQCfXpsCRVrY8j8KlUj9nkV8ZOqWUuM/iDFjkb9a5p9o7KvEIHyAGtoMEH8OCBg03ctcWcaYiSBg+G7NllkALADyghWAKlTkZAIO5q1Xq9MRTueBls+DXXDwTazNPCN/BlyWA9Aw7e4GR6N0pn4JxqO4TUuVYfFG2NSH3x1HXDDY0sRc+2SqPGmCOFBZcOfUZUgeYZB3H1qrbmBppBc2FpNpTJeaQBInUgZwNWSM41YHbOMqKsqn0yTlvtHTwa9rm3D+deJvGJv+GBo8kExSq7DScMNAYNqBBGMZ9qv+Ac8QXDeEwMUoG8b6gR7FWVWHzK4967+Sdi/joaqKxDVlTiBRRRQAUUUo85c2LAPCgOuY41acfdp3JY+UN6Z9c0t2pW2NMunpCr9sPNOFNrEfN0Yg9M7E/lkA+5rn1ks0SrEsY8eT8P4gvUeJn4RtnT379Ks5OJMXeSIJ4i5ZpyF0W6n9zIy8vbW2TnsNjS9/wAZCCQRyFM51SHU1xMx7BuiIe59vxHrj5t7NXErRLh4oYZXVJTrIIlmXOtjnLRxHGVGcDOBnBJ26eW/BopIiJnaNy+0ww/YbPGCGx/ENs9638J43w6NAvgsSRudTHP0ximOz45atjyYQHUFZDgN6r/5qTp7+iila+xJveTL1fOii4XO8kTrIM9876g3qCKLflK8IJaNYVAyXlYKB9N27+lOUlratF4cWcGRnJCoGJJzgvp1Hrgb5wKrZopleTwpSuvGAwDlABgBXbJXbuN9+tVeXZNYUV/Dbi3tnURBZpGX/FIOdWcBYkx5MYzqJBPt0ont7iZcTtIGXPmLZbS3VSR1GNuu9X3COCLCyzOdWE9Bkn2wdt6p+YuK5z232Hv7+wqLtt8FVKSK9rkQrojG+MZwAB8gKq2uj8yep7mtLyMxAGSTXTeROShGFuLhcv1RCPh9Gb39qrjxbJXk0QuUuRDJpnuxhThli3ye4L+g9uvyrpttbAAKoAA2AAwB8hW2GHNWVtbVsmVPRmqmxM5otRJdWFu4zG0rOw7MUUsgPqMg7e9WvOFnF4SM2PER0eMYyzaSNSgAEkFcij7Q4xFbrdD44HVk92yNIx3BPlPs5Paufc38XaW5yGfROoT0eGMtESoGe4R/93vUqpJtP2Ulb0yfxPjTpoM5LXDBNKN0j0r3UDYkgnfckn0GFjixm80sp8xVSTnYKo0gjYdd+gAHvjJqLDiTtcffyZCEbscnIGkeYnJwoxufX1Ne83cfWdvDh2QdW38xHpnfHufWslxVX4+jTNyp2Vd7x1+kbFf4hs359qqWUnrnfv6+9bzb7/8AmiQDAzWvGohaky26p7oa+fgHt+GS9zaBD6+TSOvyP61I5EhlS7hBfVGuqRh1ChAWJHf0H1qr49KWsbEH8Pi4P+3H8h+Xzpi4I0draGeZgrXA8FSc+WL/ADXA75KhR7g0U9o7K5Ln7O7m2eUIyo8hQudSq2hyzMVUnOMIUyPXPpXVoH2x2rhvJOEvIWVcBnYfRlbAP6flXbLM02Lo5l7F2WU8OutR2tLhgrHtDKfKjn0U7IT/AKKu+YeXoLxNMy4YbpKu0sZ7FW6/TpW/mDg63VtJA22tSAfQ9j8qW/s8487a7G62ubby5PWRBsD7kY39Rg+tN0/H0zna2uzZwfi89lKLS9bUh/wrjGzD0b0bpt/Zeo5M7iqLjaQSxMkuCvUHbAPYhiQufrS7y3zEtuDDPNEyjdCsilgO4xtn6Z+tE/Hj0DXkt+zogNFVPA+O290heCQOAcEbhlPoynBH1FWoNUT2Sa0cc4vzDxWWaSBgYDrYKj+HHHoyfDJkYEt07Eg4pU4vG8QZbi58Z2A8sb5jyRkEv+Ij6H3ru3HuXra6x48QYgYDbhgPTI7b1y3nH7KF/wAWxYgjcxOS2e/lYnY+1Zrx03+jTGRaE6Lg9xckwhvu1+BY/g1dTuPjO58xJ9tqsOUIILefwb61jbPRmUagemDnqNunvUPg3HprZzFMrAjqp8rD02I9d6s7rikcx6Ak/n61Bul7LSkx/j4Xw47xxqpAzgKP771oubSHOcbnp6dNum/50nvxIrjwzjYavQkbVrk40x2JOfWuukMp0Md68KrgKD8s9f6VSSzRjc5xnr/SqwX2dsmonEr5BsNzUW9jdEjit7q2HTufX02pfMZlbA3rfb28lw+hATv1G/0/v0rqHKvKaW+JGGZO3onr9f5frVMWFslkyJETk7k1IAssq5k6gH8Puff27fPo8wQ5r2CCrS2t63TKlaRkqm2eW1tVgqADJ6CvUTFc945zJcPJMwcx2sZMekAap2GQSGxlVJ7g7gH68vIo7CIdvgpudObxcoCsX3SvrgOo6piAy+IVGwj7r1ycGkrhQM08bMSQVcsxB8zaXbChgDgBQNwCTntitd3feLcBiSTqIYbacA4VR7AAsT0xpHYmvLLjCSX8SQnKLr83Zm8J1yPYajisq3Vcmp6mdCddTeeQDYF2+vmPf06VMtoBpyf/AJqttx0J6kZqWvmOM9cVbIuNIzw+dsyZt/0+lZJbvI2mJGdt8BVJO3fA3rUIjqAAJJOAAMkn0AG5NN/KtnJG0ihl8SSMqR1WOMYZ3lYbY6eQdcYJ30leJHW6DhvAzII/2klLe3XEmcjVI5JEaH1wMk9vrUscT8QsZYAFB0onbQAmhRqyNKhBj/UTVzOzP4NvFH9ykWnxSwDIzDzMydWkZMYPRfFJ3wMQ+Y9KsigjSEwB6f3tSNv2VmUe8o+e8jwO7P8AIYJ/qK69ZGuW/ZpZFpZbg9ABGvzOC39K6nZCr4l8SGV7Za+IqqWYgKBkk9AK5tzDN4jz39paa2RQpmYbaV2YhM5che3oPbe15gle8vk4dGxWKNRLcsDg4PwJ7k7fn7U4R26RoI0UKijAUdAKd/IVPxFblZbW5hW4z4z7BjKQxjcDJULjSuM7YHQitfO9ooSGcBVMUydhgqzAFSPTOB8mNQp+VJ7O4a64cQVfeS1Y4V+4CMdlOc4zjGeuNqpucuaJJ4oLdbSdJ2nRmgkRgWEZ16VIHnUlR5lyMfWp1zOn2Mv8toaOYFhs3iu4wsb+MkLKoAEqSNhlIHcfGD/DTmjVz7hfALq7njvOJYXwjqhtl+BG7M/qeh39PpT5GarP2JRKdaizQZqZXhFMIJ/MnKVtdj76PzDpIuzr8m7j2ORSHefZYy5MVzn0Dpj82B/pXaHiqLLbVOsU12POSp6OC3fJ/E1OyCT3V1/kSDUVeVeJMceAR82T/wDau9PZ1pazqf8Ap5Kfno4za/Z/fP8AG8cY77lm/wDx2/Wryw+zSEbzyvIfQeUf+a6SLOti2dPOKV6FeSmUHC+CwwLphjVB7Dc/Mnc1bQ21WEdpUqK3qhPZHt7epyqAMmslXFc35u5+McskSqvgKpTJ+Odz18PDbRjcEkb74pbtQtsaIdPSNXOPMkF4ihJWW1Rm1sQQtwRsojOfMmc+x2PTekXnHiDSqqhdMaqvh4O2+7O3dmxgDt5s+gFVJxJp3IJQDBAznTHv1CjbbsPXB3xXt9YXDjwbeFwoADSupUNjAATVjI9//mvP3dVv+o2pTM6FTiV0SSo6dD7+oqbyo4SRpCQNCdT+8xAH6BqtE5Qhj3vL2KH+AHU/1A6fTNWNo/CYELJHNdkAZLnRFnoNWcZGT00nrWvylTqTKlTrdClwnhNxOdMETP0BI+EH3Y7CmOTlqC1x+3XQWTY+BDhpfrn4B8xWHEueruVdERFvHjAWEacL0xqAyPpil4wj4m+I75/Uk+9Df2CSXReS8cx9zZW6p4nk7vM+TgLq75OPLuPamOxtXhheIy4nlKK8mA41DziIKdiigDV28w7EVE4PwuCyjSa5k03EmyDTnwEYEkhe8zLsB219sE0eKqF3CkSNjqSdA7hQdgSQucddNZ8uRT/f+i+OG+y7up1tofDVsufMzt8RJ6sT6nOfak+SVpJVVV1MzAKo7k9K84jc629+/wAzT19nnLRT/mpl852jBHRf3/r29vnS408jGulKG3lvhYghSLuBliO7Hdj+dNFlHVfboBudh71o4hzbZ2+VeZNWOgO+fTAy36V6HEox6dMh/Z1H4kl/ekbzXJRT/wDbiGF/92P+32pxIrmfJfHJIrNYbSCa6Ot2MgiKRksxbAd2AOMgfSruSfjMuyxQQA93k1MPpGP60s0khqnbGXivEIreMySuFUDuQKUeTbNrmeTiswI1gpbKQRph/wCpg9NXb2J7EVMteSw7rLfztcspyseNMCn1KdXPu35U2Gu6b5YraS0jVW6NaESpCJTiGdFFFABXhFe0UAYGOsTDW2igDT4NZCKtlFAGIQVhczpGpd2VFUZZmIAA9ST0rbXKOcudUkRnCgwRuViyR/zEoyC+kf5K52/eLDpSZL8UPEeTJXOHNfiNIY5AbWBBrwzASyOMgHT5mUAgBRjJJJ2ArnPEL+yEzTSW5kyiNoLtiNj1Xrv22qTzFdH/AIbAzt5p7iWdyOhKBUTOOoA7Vz+4dn7nGc/M+p/X8/es6l29tlnShaQ1H7QXTa0sraAAddJZh75yo/MGqTiHMd3cH76dyPRfIo9sKBUKKIAHNTLe0zvgfKqNyukIlT7ZohshjOOver61gVOETSEDMl4kSn+FF8Q/TOfyqDJNpQj2qy5gYR8MsrfGGd5J2+RACk/7yP8AtpJe3yM0kuBdQ7DbAq45YtdcviyD7qM6t+jOPgQ+2cE/l3qJwXhj3L+GhIVRl3wTpXOOg6segHemoRsQ0EaBLWMrvnzM2d1OehJyx/0joNqnkrxX7HifJ/o139xOdMs6JG2PKgIdickl3YfiLE4G2ABVFeX/AF7n+81K45c4bQuMAdKYOR+UDMRcTr92PgU9XPqf4az48f5HvRW78Vo38gcqlsXM426op7+59qbJuYGaU29nCZpF2Y/DHH83O397ZrLmCZ2aOzgOmSXqw/yoh8TY/MAfSmfg3Co4I1jjXCj6knuzHux6k1vidcL/AJMtV7ZRW/Ktxcb310dP/Rg8qfIuRqYfQfOmbhXALW3XEMEaZGCwGXI93OWP1NT40raEqqhIR22If2VyFbe5gbrBeSx/TCN/MtTqppT5Xh8PifE4R0YwTj5urav1ApxRK7PRyuwUVmqVtRKzAropiq1nRRQAUUUUAFFFFABRRRQAUUVB41fiCF5T+EbZ7ntXG0ltnUtvRRfaBzALa3KocyyOkKr6l8537YQMSfQe4riHOXEY0cQoSERPCSIDLKAfM2pvh1EddzjYetNHFeIyM1vcSrrVrhdJyBhn3Jxg/wCWp6epFcp4xq/aJtXUTSZz7Oazw1ke2XpfjWkM/GjJcWNgscbtp/aiQis+AHjUEhR7daW42G6nI37jv06U98I4obO3jtT4ivJ5naPHiLG/mZIyfhPTJ7eY9qLvh3Brs/dX7Ryjb/mBsxz1D7A/MZo3vhHGvYpxwgdal25A+gqXxnl28tx5oxIvaSPcEe46/pVDC51BS2nLAHOcDJ3zgHp7ZNLofeiwsbPx7iOAfjcZ9lG7H8gfrU7jUEvEr9lgUCKJViU/gjijyC7EnAySx7dat+D8umOTxY7hJEkjIEwVkVMjDDS+5Py7jtQLjEUtpDC6xsxRyynMyn4naT06YCk+uw6nmp2w8PIkERRJFbWE/h6T40k5QN42xUOANyM7rnA2BGBiqy7uURSqMcDOM5ycdz7nrUue1igXRCgXUAW3LHPzNL8kTzSrCg1Mxx+frWO28la9GiUonZZ8kcA/bJy7g+CmC38R7Lmuwu6RIXbCoo/TsAPXsBUPlzg620KQr2HmP7zH4jWHCeDzzXbzXa4jibFvGHBQ538UgdWAIG/Q5x0BPo448V+zFVeT5J/LfCzqe6kGJJcYB6pGPgT+p+npTNHHXsUdSEWqpaJt7BErYFr0Cq3mTiy2ttLcMfgQke7dFH54rr4OLkpeETCXiN0y9I0WMnsXOPz8safrTKtLvIXDWhs1aX/GmPjSZ66n3C/RcD86Ylri6Grs3LWVeLXtdFCiiigAooooAKKKKACiiigArnH2rcYKxOignGlAB3lff9FA/wB9dFlkCgsxAABJJ6ADck1w7ity00v7c8xitVmcxsBlpJMkExg7bL0PqBjNQzv46LYVzswu4fFVQzBILXTrZww8ORU0aR2eXdjpHQdSKjxcOM6vcSyLaWwPmk0AzXBOfX4sk/1xWUKIq+Jds0cKZaCyGS7k5KNIgOcnbruc5rC85U4reos7aQuzCIvpOPQLuF2z3zvWdLnaRdv7KbifA7+5d5II5JEcaVI0AmIHYHGwJIycbb/lQXXKN/Hs1pMO2yk/yroF3w67C6TC0CmNkDCRpANWcHLHAx2wB+tSuXuDTRIgLOGzl3MrkMO4VdI3x31HHvXVmaXRx4k2JnBuWeLKvkVoI+/jMEjHvpk6euQM+lMHC2hBTXKbsuwjJQeHGx66Q5HiSrgEk7DberReBz+K8k114sRfMYZWzGuc6VDMVXsCev61YWFpY2uZYIo1kIwWXcgdwu/lrmTJLGiGihuOFztIzS+GsatmPQcYQHKoqYwvYEknoMY76bu5IOc5PQDOPrt/e1TOK8TL7AZ9hnSPme5pZ4jc6epyT9f1rFWTyr4l1GlyYX94WOTtt/eTTj9nPA8Zu3G7DEf+nu31pW5Z4K97KBjEKkF2/XSD+8R+VdltIAAFUYAAAA6ADYCtv8bC/wDJmbPk48USbWKre3irRZw1ZxpW4yGKrW1RXuKK6cCkjmiL9tv7ex/yYh+1Tjs2DiOM/Mn8iac55lRS7EBVBJJ6ADcmlTkSIuLi9cee5lyPaJNkH0Jakp8pDzwmxoehBXlbUFOIZCvaKKACiiigAooooAKKKKACtc0yqMscZOB6k+gHf/8AlbKXecuWzeIumaSN49ZXQ2kMWUoVY4OAQSMjfDH1rjOrW+Rc5s5haVmgQ4AUa1ynhpuD9/JuNWB/hr2O+egQX5otYWLtquZVOUDAiFT20jrgfSpvM/JvFSSYYAIUVQsSSoWzgByF2GCcnGc/OlLw4PMl5HJFOG6smBjAABTYj5gY+eaxZFW/KjXGteMjDwzlo3zG6/bBCc6suTl5CSxYA50r+EA5OF36038LtL2JP/qKTLvsQDnp32Odv1rnfD7pICPDkBXfIzkb/wBauF5mUDqPoc1D82/Rf8Q9LdkjSxyfQdD+dVdzcsgyVypz0OCPTI/8UqS8ynOxG2/v860XXH8jc439anWTfWx1j0XfE+M5XAz0x2zS7fcULYQdOpJG35d8dKoL3iTEkL+lSOH8IvLjAhhbH7xGB9SaFgqnuhXkU8ImT3ukDDdsfrW7l7lyW9fzFlhB80nr7L6nFMfA/s43D3b6u/hqTg+xb0roVlZKihEUKoGAoGAK2Yv42ntmfJn2tI0cK4bHDGsUSBUXoB+pPqT61d2tvRbW1WkEOK2JGRsygjxUivAK9rpwK8Jxua9qu4/whLuBreRnVH2fQQCy91Jwdj3xQAncR4lJxWdrS2JW0jP384/zD+4h7/2e27tbwJGixxqFVQFUDsB0osrGKCNYoUVEUYCqMAf+T71sxSpa5Gb9HqCtwFYItbKYUKKKKACiiigAooooAKKKKACg0UUARpkqj4vwaGcaZokkH8Sg4+R6j6UyFa1NDXGtnU9HML37M7JjlRIn+ls/+4E/rVc/2W2++JZc++k/yxXWntq0NaVN4o+h1lr7OUxfZhCDkzSZ9gB/PNWEH2e2Y+ISP/qcgfkuK6EbOgWdCxQudHXlp+xVseWbWL/DgQe5Go/m2TVslt7VcLaVtW2p0kuhG9lVHa1MhtanpBW1UpjhqihreBXtFBwKKKKACiiigDFlrwLWdFAAKKKKACiiigAooooAKKKKACiiigAooooAKKKKAPDWJryigDygUUUAeisxRRQB7RRRQAUUUUAFFFFABRRRQAUUUUAFFFFABRRRQAUUUUA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6392" name="AutoShape 8" descr="data:image/jpeg;base64,/9j/4AAQSkZJRgABAQAAAQABAAD/2wCEAAkGBxITEhUSEhIVFhUXFRgWGBYXGBUdFxYXGhoYFhUYGBgaHSggGholGxUWITEhJSorLjEuFx8zODMtNygtLisBCgoKDg0OGxAQGy0lICUtLy0vMi8rLS0vLS8tLS0tLS03Ly0tLS0tLS0tLS0tLS0tLS0tLS0tLS0tLS0tLS0tLf/AABEIANIA8AMBIgACEQEDEQH/xAAcAAACAgMBAQAAAAAAAAAAAAAABgQFAgMHAQj/xABCEAACAQMCBAQDBQYEBQMFAAABAgMABBESIQUGMUETIlFhMnGBByNCkaEUUmKxwfAzQ3KSFSRTgtEWsvE1Y6LS4f/EABkBAAMBAQEAAAAAAAAAAAAAAAACAwQBBf/EACgRAAMAAgICAgICAQUAAAAAAAABAgMRITESQSJRE2EE8DIUQpGhsf/aAAwDAQACEQMRAD8A7jRRRQAUUUUAFFFFABRRRQAUUVhJKq7sQB7nFAGdFVV9zHaRDMlxGPrn9Fyaq5PtB4cOs+B6lHA/Mildyu2Mop9IaaKquF8x2lwMwzo+emDjPpjNWUkqqMsQB6k4H5mhVL6Zxy12jOiljj3OEcBABTG+XZsDbsigZc++w96RuIc/SSTR5kKx6gCkRwCD+8w32qdZpRScNM7BUPiPEo4Rl23PRR8TfIflv03ri7c6ySvLouDD4bELGWmZ5AD1XYjJx3P5Vs4LxjxpllngnkbOHVHLasZAyMFwO+NRB+tc/N6GWE6faX09zkp93H+9jr7L+8fU7Ci55bSQkyTznPUB9I+QwMj86jz83WkYAL6Tj/DwFYbdNJI+W1Q3+0GxXGuTRnpq0An6Fs0/lP2LqvS0S15SRDqt7q6ibtmZ5EJ7akkJBHttVjwLiUjmSKZQJYmwSvwyL+F19PQjsfnVY/MnjKBZoZC2Rr20rvjOPX0zgVY8G4b4IJZtUjfEe3c4H1J370J86Rx718i6Br2tKGtwqhMKKKKACiiigAooooAKKKKACiisJXwCcE4BOBjJx2Ge9AGdFJ//AK1lGzcMvQcdo8jPpn+tH/qS/l2g4a6/xTuFA/7dj+tL5IfwY4VCueLQRnS0qBv3cgt/tG9UH/Bb2fe6uyi/9O38o9wWxn+dRDy5a28sccCYkc+Z2ZmbHUkEnA6E7DqBS1TR1Qvs23nOIabwYyifvPIwCr6gnuw/dXp3YdKtIeHW8vmaTxie4c6fyU7jboSaJ+B2jKENvGVXp5RkfUb5qrl4DZbhX8M/wS4x9GJFLqk9vkfctaW0MFtwy3j+CCJfcIufzxmpZI6Y29KVIuDyf5F9t7qH/VXX+81U8SEnhu0fFssracqAEU7atXmbcDsKZ3pdCrHv2Y/aHy/w1FWYj9muHcLHJCMMzZGosi4DKAckn896SeMczzeOkUpZkEYMazNG+h9KyF2YKq5Ct74I2rG+4z448GOUyNrEReU/eSOWAIjAGVX8XsAMnOBVDzdcx/tp8RPERQQEyRnYiPBG4xpQ1B/J8osviuGZNdzP4krlSHGBI5JKIRg6QTgE/vHp2FVS8TgiI0a5GBz8A0E/PUGP5VCvuJvLhScIvwxjZF7dO5x3P6VGQFj8yBXfxr2K8j/2nQOXIIjC1/e5SFThVJ80zdum+M5274PbrjNzk1wUhheWLLBFjUKEwTgbqffviqLnG/L+DAvliiTIUdNR26Z7Kqj8618mWn36XLbRwuJGPqy7qijuSRS6nx2zvlXlpHXfs945HKJolxmKVgDtlkJ2b33Bp6jIbqAfnXCeQeK44hEuAuqIQtjo7KmdZGOpKD++vcbNqvifxI5OyetehayjWtoSqkzFFrbXgFe0AFFFFABRRRQAUUUUAFFFFABRSvxHmcmVre1jaWRQSdIG2Dp+JvKBkEb+lRf+F8RlwZZ0iHXALO3yIGE/nSuvodR9jZNcIvxMo+ZA/nUCbjMI/GD/AKcn+Wwqi/8ARqk5kup29VXw1B/Jcj6EVsj5LsgQWjeQjp4sszj/AGs2n9K58/0d1H2auIc8Qo2iNfEfsNQBJxn4Rlv0qlj4ncz3JeBfP4WTnSBGG2wNX4sqNyPXani0soohiKNEHoiqo/QUj8YjubG8a6it3mgkBLhMlhqILgjqMMuoHGMMR6Utp8bHhzzpEi65au7g/f3ehO6x5Zj22LYRPotSoeROHqpMsZlwMlp3dhsNzpyEG3oBVPF9opmOi1tJGbfeQgKMdfhzn8xVXxnmeZUbxp9edmii2RT10Fl36Dpkk4PXsicT0tjauu3owueD8Mk++hie1jBx4wkceKvTyoWIAPY/pS/xnjjSzugRvAUfdhMHO3l1E7L2ydzjoPTK5imvkWYzKI0+8YlQscWkgoi58p2znIwNuu9KvH+NKxKQ/CSSzYALsep26L6D9OwVJ0xqalF/yc8bXJ0pkxI0rSDbzDGgDAJ3Yj8qU+NT+JNI2dtRAPsPKP0Apm4Iv7Lwyac/HcHQnqFGQCM9fPk/JDStw3hs0zFYkLYGWI+FB6ux2Ue5IpkkhHTa0RVWmLlbhP7RIIjLFF5S+qRgq7YAGT3JI/Wt8XBLeHDXFz2zpjUkH1wx3Pz0ge5qYLa3kTxFiMcQBOptBkkAySq5BONiSc7Y+lLdr2dmGY8S5VmFzIJ/JEhUM+cknSvkT1bcfLIzXl5ESjIFSONXDLpJyVA279ScEk77bY3zYTtK46hbV0jKKAdRAwxGSfL5h17j65oOLX5yQMYGc+3pWd1t8FUtLZI5EiZ+JQ6egYsfZQpJz+lfQVi1c4+zflowJ+0SriSQeVT1RDvv/Ea6RZLW7GtIy2+S5grbWqAVtqhMKKKKACiiigAooooAKKKKACiiigDmfEuFcXsryWawEU8Eramjc+YHc43IIxqOCD9KveGcT4g/+PbRxn5k/wAmNNcgqOyUvj+x1f2hdteK3RuRC8I8MrnWFkHfHU5GKYQKi8QvY4IzLK4VQOpPXvgep9qQub+Zj4Ykd5I4h5kjhb7ycHZS7KfJHnYnoSQBnujrw/Y6nz/Rfca54igd18GSQRrqZ0K6RvpXv3byjuewxg0hcy81TCRS7My3FssvhF2SNEkLKA6k4JOnrtt199PG+Owrw6MyBUa4l1iNBjTFGPKuB18zKc+p9qW7TnK3jXH7PJPJo0a5n2CgYVVAycAYHuBU9VfY+5not7FTMGXx7eGMqBpDoq9d/gJyenU7b9c4qxtOWQEKR3sDKCWVWlyoLdeg2/nXL7678RyyosQP4UyAPlnp9MVAaD2zTLH9ivK10dH4/wACuJFCTcT4eka9IhPpXPqVx5j13OcdsZqmteUY3cIl9bytkali1thfxNqxp9vmRS1bWxdlREyx7Dr7/T3psu5o7GARRtmeQancfhU7DB998f7u4rrelpHFy9ssOaLq0LRxsztDAmhYI9ssNvPI2wHUEqCSSelUk3GJp8QW8YVc5WGIHSDtvj8R/ibJHqK94Ry8smkTShCwDCIfHoPRpGOyAjB37bnFXVpM6qDaJbrCQDpctliD8TnGXXYHqNj0qNUlwVmW+Soh4bFE+Ji01wy5ESqWXUfh1Nnz9s7gD36U0Q8EtpGMtzKxIRQYEYBCcDI23Iz22Gw61UXF14UawqysQuGcD64HoMnp7VV3HEGHf298996g6bZVSkhi5r4rHsEAQKMBem2AAMAYrfyHyj4rC6uFygOY0I2cj8bA/hB6DuRRylyW87LcXeQmxSPu3oW9B+tdSt4OgAwBsAOgHYCtGHF7ZDLk9GdvFmri0hrVa29WcUdajOZoKyrzNRn4jCDgzRg+hdQfyzXThKorwGvaACiiigAooooAKKKKACiiigANVfGuJCFRganbZV/qfQCpl/drFG0jdB29T2A+tc34rzNF4Es/iBpmJRMHYZyPJjfSozv6ipZcnjwVx4/Ln0auIcSt5ZJHupGcW6GSRfMF0/FgADBHk+Hqe/U1x7iXG57661OdPiSDyj4UUbKB7Kv9T3NNdleao2gkieeSfSqQxnBIB1jWey5x74XqB1q4uGQcPuX/AGh1leKNWWJDlGlbP3bvjYKQM7b5+dShrx/ZS096XRVc1zSSyiQRSJAB4cJZGCFV6lWIwSSWb1wR6VUgADNNvEONpc5a7lmZz1UvpjTqcLHoIAH59PnWy24JwdlBbiEsTdx4ZYZ+YQZHSmVLoVw+xMB9qyRCSAAcnAAHU56Ypi4nwCyA/wCX4gsnoGjZfz3/AKVfpwKItbSLAttgafM7M0rDbKBiM5G+MAg96HaQKGygt7R4QIYU13MoOVUZKr6E9FXY59cem5lWlnBauJLstLKfMXUeJGjfujtJL+gx9akzcTdcpZxrjUwlZhkuQeurI226VEe9kRPCZmJLNI/QedjucDb9O9RrLvgtONBcXSSqGnhBkOcFslgpJIVjgaiM9f5VhJcsF6YA29gB0FQrifT16mrXl3l25vD+5EOrkfoB3NIobOukiuRmdgkal3boF3JNdA5S5GEZE9yAz9Vj6qnz9TV3w/hVpw2FpNlAHmlbd29vX6CpfA+aLS4cRozKzDKh1K6v9J6GtEY5l8kauq6LqGGrO1tq1yOkSF5DhR/eB6mkDmXmmZXZ21iJVJjhQkaxg4aQg+Yn06D0OMmmTKoEjG7H9eYLUFlWTWV+LwwzBexBZRpznbGciqC+5/ZCfuo1XVgapCWI91AGk49zXPJeNzzExiVAjAYEWrH+441kZAzjGQcdKqeLWkUI87xg6MdY1YjAHRcdsb479etZH/Jp14/+GhYJS2x8505pklntrHJVZEWabQ4j1o+vCajkgBQCfXpsCRVrY8j8KlUj9nkV8ZOqWUuM/iDFjkb9a5p9o7KvEIHyAGtoMEH8OCBg03ctcWcaYiSBg+G7NllkALADyghWAKlTkZAIO5q1Xq9MRTueBls+DXXDwTazNPCN/BlyWA9Aw7e4GR6N0pn4JxqO4TUuVYfFG2NSH3x1HXDDY0sRc+2SqPGmCOFBZcOfUZUgeYZB3H1qrbmBppBc2FpNpTJeaQBInUgZwNWSM41YHbOMqKsqn0yTlvtHTwa9rm3D+deJvGJv+GBo8kExSq7DScMNAYNqBBGMZ9qv+Ac8QXDeEwMUoG8b6gR7FWVWHzK4967+Sdi/joaqKxDVlTiBRRRQAUUUo85c2LAPCgOuY41acfdp3JY+UN6Z9c0t2pW2NMunpCr9sPNOFNrEfN0Yg9M7E/lkA+5rn1ks0SrEsY8eT8P4gvUeJn4RtnT379Ks5OJMXeSIJ4i5ZpyF0W6n9zIy8vbW2TnsNjS9/wAZCCQRyFM51SHU1xMx7BuiIe59vxHrj5t7NXErRLh4oYZXVJTrIIlmXOtjnLRxHGVGcDOBnBJ26eW/BopIiJnaNy+0ww/YbPGCGx/ENs9638J43w6NAvgsSRudTHP0ximOz45atjyYQHUFZDgN6r/5qTp7+iila+xJveTL1fOii4XO8kTrIM9876g3qCKLflK8IJaNYVAyXlYKB9N27+lOUlratF4cWcGRnJCoGJJzgvp1Hrgb5wKrZopleTwpSuvGAwDlABgBXbJXbuN9+tVeXZNYUV/Dbi3tnURBZpGX/FIOdWcBYkx5MYzqJBPt0ont7iZcTtIGXPmLZbS3VSR1GNuu9X3COCLCyzOdWE9Bkn2wdt6p+YuK5z232Hv7+wqLtt8FVKSK9rkQrojG+MZwAB8gKq2uj8yep7mtLyMxAGSTXTeROShGFuLhcv1RCPh9Gb39qrjxbJXk0QuUuRDJpnuxhThli3ye4L+g9uvyrpttbAAKoAA2AAwB8hW2GHNWVtbVsmVPRmqmxM5otRJdWFu4zG0rOw7MUUsgPqMg7e9WvOFnF4SM2PER0eMYyzaSNSgAEkFcij7Q4xFbrdD44HVk92yNIx3BPlPs5Paufc38XaW5yGfROoT0eGMtESoGe4R/93vUqpJtP2Ulb0yfxPjTpoM5LXDBNKN0j0r3UDYkgnfckn0GFjixm80sp8xVSTnYKo0gjYdd+gAHvjJqLDiTtcffyZCEbscnIGkeYnJwoxufX1Ne83cfWdvDh2QdW38xHpnfHufWslxVX4+jTNyp2Vd7x1+kbFf4hs359qqWUnrnfv6+9bzb7/8AmiQDAzWvGohaky26p7oa+fgHt+GS9zaBD6+TSOvyP61I5EhlS7hBfVGuqRh1ChAWJHf0H1qr49KWsbEH8Pi4P+3H8h+Xzpi4I0draGeZgrXA8FSc+WL/ADXA75KhR7g0U9o7K5Ln7O7m2eUIyo8hQudSq2hyzMVUnOMIUyPXPpXVoH2x2rhvJOEvIWVcBnYfRlbAP6flXbLM02Lo5l7F2WU8OutR2tLhgrHtDKfKjn0U7IT/AKKu+YeXoLxNMy4YbpKu0sZ7FW6/TpW/mDg63VtJA22tSAfQ9j8qW/s8487a7G62ubby5PWRBsD7kY39Rg+tN0/H0zna2uzZwfi89lKLS9bUh/wrjGzD0b0bpt/Zeo5M7iqLjaQSxMkuCvUHbAPYhiQufrS7y3zEtuDDPNEyjdCsilgO4xtn6Z+tE/Hj0DXkt+zogNFVPA+O290heCQOAcEbhlPoynBH1FWoNUT2Sa0cc4vzDxWWaSBgYDrYKj+HHHoyfDJkYEt07Eg4pU4vG8QZbi58Z2A8sb5jyRkEv+Ij6H3ru3HuXra6x48QYgYDbhgPTI7b1y3nH7KF/wAWxYgjcxOS2e/lYnY+1Zrx03+jTGRaE6Lg9xckwhvu1+BY/g1dTuPjO58xJ9tqsOUIILefwb61jbPRmUagemDnqNunvUPg3HprZzFMrAjqp8rD02I9d6s7rikcx6Ak/n61Bul7LSkx/j4Xw47xxqpAzgKP771oubSHOcbnp6dNum/50nvxIrjwzjYavQkbVrk40x2JOfWuukMp0Md68KrgKD8s9f6VSSzRjc5xnr/SqwX2dsmonEr5BsNzUW9jdEjit7q2HTufX02pfMZlbA3rfb28lw+hATv1G/0/v0rqHKvKaW+JGGZO3onr9f5frVMWFslkyJETk7k1IAssq5k6gH8Puff27fPo8wQ5r2CCrS2t63TKlaRkqm2eW1tVgqADJ6CvUTFc945zJcPJMwcx2sZMekAap2GQSGxlVJ7g7gH68vIo7CIdvgpudObxcoCsX3SvrgOo6piAy+IVGwj7r1ycGkrhQM08bMSQVcsxB8zaXbChgDgBQNwCTntitd3feLcBiSTqIYbacA4VR7AAsT0xpHYmvLLjCSX8SQnKLr83Zm8J1yPYajisq3Vcmp6mdCddTeeQDYF2+vmPf06VMtoBpyf/AJqttx0J6kZqWvmOM9cVbIuNIzw+dsyZt/0+lZJbvI2mJGdt8BVJO3fA3rUIjqAAJJOAAMkn0AG5NN/KtnJG0ihl8SSMqR1WOMYZ3lYbY6eQdcYJ30leJHW6DhvAzII/2klLe3XEmcjVI5JEaH1wMk9vrUscT8QsZYAFB0onbQAmhRqyNKhBj/UTVzOzP4NvFH9ykWnxSwDIzDzMydWkZMYPRfFJ3wMQ+Y9KsigjSEwB6f3tSNv2VmUe8o+e8jwO7P8AIYJ/qK69ZGuW/ZpZFpZbg9ABGvzOC39K6nZCr4l8SGV7Za+IqqWYgKBkk9AK5tzDN4jz39paa2RQpmYbaV2YhM5che3oPbe15gle8vk4dGxWKNRLcsDg4PwJ7k7fn7U4R26RoI0UKijAUdAKd/IVPxFblZbW5hW4z4z7BjKQxjcDJULjSuM7YHQitfO9ooSGcBVMUydhgqzAFSPTOB8mNQp+VJ7O4a64cQVfeS1Y4V+4CMdlOc4zjGeuNqpucuaJJ4oLdbSdJ2nRmgkRgWEZ16VIHnUlR5lyMfWp1zOn2Mv8toaOYFhs3iu4wsb+MkLKoAEqSNhlIHcfGD/DTmjVz7hfALq7njvOJYXwjqhtl+BG7M/qeh39PpT5GarP2JRKdaizQZqZXhFMIJ/MnKVtdj76PzDpIuzr8m7j2ORSHefZYy5MVzn0Dpj82B/pXaHiqLLbVOsU12POSp6OC3fJ/E1OyCT3V1/kSDUVeVeJMceAR82T/wDau9PZ1pazqf8Ap5Kfno4za/Z/fP8AG8cY77lm/wDx2/Wryw+zSEbzyvIfQeUf+a6SLOti2dPOKV6FeSmUHC+CwwLphjVB7Dc/Mnc1bQ21WEdpUqK3qhPZHt7epyqAMmslXFc35u5+McskSqvgKpTJ+Odz18PDbRjcEkb74pbtQtsaIdPSNXOPMkF4ihJWW1Rm1sQQtwRsojOfMmc+x2PTekXnHiDSqqhdMaqvh4O2+7O3dmxgDt5s+gFVJxJp3IJQDBAznTHv1CjbbsPXB3xXt9YXDjwbeFwoADSupUNjAATVjI9//mvP3dVv+o2pTM6FTiV0SSo6dD7+oqbyo4SRpCQNCdT+8xAH6BqtE5Qhj3vL2KH+AHU/1A6fTNWNo/CYELJHNdkAZLnRFnoNWcZGT00nrWvylTqTKlTrdClwnhNxOdMETP0BI+EH3Y7CmOTlqC1x+3XQWTY+BDhpfrn4B8xWHEueruVdERFvHjAWEacL0xqAyPpil4wj4m+I75/Uk+9Df2CSXReS8cx9zZW6p4nk7vM+TgLq75OPLuPamOxtXhheIy4nlKK8mA41DziIKdiigDV28w7EVE4PwuCyjSa5k03EmyDTnwEYEkhe8zLsB219sE0eKqF3CkSNjqSdA7hQdgSQucddNZ8uRT/f+i+OG+y7up1tofDVsufMzt8RJ6sT6nOfak+SVpJVVV1MzAKo7k9K84jc629+/wAzT19nnLRT/mpl852jBHRf3/r29vnS408jGulKG3lvhYghSLuBliO7Hdj+dNFlHVfboBudh71o4hzbZ2+VeZNWOgO+fTAy36V6HEox6dMh/Z1H4kl/ekbzXJRT/wDbiGF/92P+32pxIrmfJfHJIrNYbSCa6Ot2MgiKRksxbAd2AOMgfSruSfjMuyxQQA93k1MPpGP60s0khqnbGXivEIreMySuFUDuQKUeTbNrmeTiswI1gpbKQRph/wCpg9NXb2J7EVMteSw7rLfztcspyseNMCn1KdXPu35U2Gu6b5YraS0jVW6NaESpCJTiGdFFFABXhFe0UAYGOsTDW2igDT4NZCKtlFAGIQVhczpGpd2VFUZZmIAA9ST0rbXKOcudUkRnCgwRuViyR/zEoyC+kf5K52/eLDpSZL8UPEeTJXOHNfiNIY5AbWBBrwzASyOMgHT5mUAgBRjJJJ2ArnPEL+yEzTSW5kyiNoLtiNj1Xrv22qTzFdH/AIbAzt5p7iWdyOhKBUTOOoA7Vz+4dn7nGc/M+p/X8/es6l29tlnShaQ1H7QXTa0sraAAddJZh75yo/MGqTiHMd3cH76dyPRfIo9sKBUKKIAHNTLe0zvgfKqNyukIlT7ZohshjOOver61gVOETSEDMl4kSn+FF8Q/TOfyqDJNpQj2qy5gYR8MsrfGGd5J2+RACk/7yP8AtpJe3yM0kuBdQ7DbAq45YtdcviyD7qM6t+jOPgQ+2cE/l3qJwXhj3L+GhIVRl3wTpXOOg6segHemoRsQ0EaBLWMrvnzM2d1OehJyx/0joNqnkrxX7HifJ/o139xOdMs6JG2PKgIdickl3YfiLE4G2ABVFeX/AF7n+81K45c4bQuMAdKYOR+UDMRcTr92PgU9XPqf4az48f5HvRW78Vo38gcqlsXM426op7+59qbJuYGaU29nCZpF2Y/DHH83O397ZrLmCZ2aOzgOmSXqw/yoh8TY/MAfSmfg3Co4I1jjXCj6knuzHux6k1vidcL/AJMtV7ZRW/Ktxcb310dP/Rg8qfIuRqYfQfOmbhXALW3XEMEaZGCwGXI93OWP1NT40raEqqhIR22If2VyFbe5gbrBeSx/TCN/MtTqppT5Xh8PifE4R0YwTj5urav1ApxRK7PRyuwUVmqVtRKzAropiq1nRRQAUUUUAFFFFABRRRQAUUVB41fiCF5T+EbZ7ntXG0ltnUtvRRfaBzALa3KocyyOkKr6l8537YQMSfQe4riHOXEY0cQoSERPCSIDLKAfM2pvh1EddzjYetNHFeIyM1vcSrrVrhdJyBhn3Jxg/wCWp6epFcp4xq/aJtXUTSZz7Oazw1ke2XpfjWkM/GjJcWNgscbtp/aiQis+AHjUEhR7daW42G6nI37jv06U98I4obO3jtT4ivJ5naPHiLG/mZIyfhPTJ7eY9qLvh3Brs/dX7Ryjb/mBsxz1D7A/MZo3vhHGvYpxwgdal25A+gqXxnl28tx5oxIvaSPcEe46/pVDC51BS2nLAHOcDJ3zgHp7ZNLofeiwsbPx7iOAfjcZ9lG7H8gfrU7jUEvEr9lgUCKJViU/gjijyC7EnAySx7dat+D8umOTxY7hJEkjIEwVkVMjDDS+5Py7jtQLjEUtpDC6xsxRyynMyn4naT06YCk+uw6nmp2w8PIkERRJFbWE/h6T40k5QN42xUOANyM7rnA2BGBiqy7uURSqMcDOM5ycdz7nrUue1igXRCgXUAW3LHPzNL8kTzSrCg1Mxx+frWO28la9GiUonZZ8kcA/bJy7g+CmC38R7Lmuwu6RIXbCoo/TsAPXsBUPlzg620KQr2HmP7zH4jWHCeDzzXbzXa4jibFvGHBQ538UgdWAIG/Q5x0BPo448V+zFVeT5J/LfCzqe6kGJJcYB6pGPgT+p+npTNHHXsUdSEWqpaJt7BErYFr0Cq3mTiy2ttLcMfgQke7dFH54rr4OLkpeETCXiN0y9I0WMnsXOPz8safrTKtLvIXDWhs1aX/GmPjSZ66n3C/RcD86Ylri6Grs3LWVeLXtdFCiiigAooooAKKKKACiiigArnH2rcYKxOignGlAB3lff9FA/wB9dFlkCgsxAABJJ6ADck1w7ity00v7c8xitVmcxsBlpJMkExg7bL0PqBjNQzv46LYVzswu4fFVQzBILXTrZww8ORU0aR2eXdjpHQdSKjxcOM6vcSyLaWwPmk0AzXBOfX4sk/1xWUKIq+Jds0cKZaCyGS7k5KNIgOcnbruc5rC85U4reos7aQuzCIvpOPQLuF2z3zvWdLnaRdv7KbifA7+5d5II5JEcaVI0AmIHYHGwJIycbb/lQXXKN/Hs1pMO2yk/yroF3w67C6TC0CmNkDCRpANWcHLHAx2wB+tSuXuDTRIgLOGzl3MrkMO4VdI3x31HHvXVmaXRx4k2JnBuWeLKvkVoI+/jMEjHvpk6euQM+lMHC2hBTXKbsuwjJQeHGx66Q5HiSrgEk7DberReBz+K8k114sRfMYZWzGuc6VDMVXsCev61YWFpY2uZYIo1kIwWXcgdwu/lrmTJLGiGihuOFztIzS+GsatmPQcYQHKoqYwvYEknoMY76bu5IOc5PQDOPrt/e1TOK8TL7AZ9hnSPme5pZ4jc6epyT9f1rFWTyr4l1GlyYX94WOTtt/eTTj9nPA8Zu3G7DEf+nu31pW5Z4K97KBjEKkF2/XSD+8R+VdltIAAFUYAAAA6ADYCtv8bC/wDJmbPk48USbWKre3irRZw1ZxpW4yGKrW1RXuKK6cCkjmiL9tv7ex/yYh+1Tjs2DiOM/Mn8iac55lRS7EBVBJJ6ADcmlTkSIuLi9cee5lyPaJNkH0Jakp8pDzwmxoehBXlbUFOIZCvaKKACiiigAooooAKKKKACtc0yqMscZOB6k+gHf/8AlbKXecuWzeIumaSN49ZXQ2kMWUoVY4OAQSMjfDH1rjOrW+Rc5s5haVmgQ4AUa1ynhpuD9/JuNWB/hr2O+egQX5otYWLtquZVOUDAiFT20jrgfSpvM/JvFSSYYAIUVQsSSoWzgByF2GCcnGc/OlLw4PMl5HJFOG6smBjAABTYj5gY+eaxZFW/KjXGteMjDwzlo3zG6/bBCc6suTl5CSxYA50r+EA5OF36038LtL2JP/qKTLvsQDnp32Odv1rnfD7pICPDkBXfIzkb/wBauF5mUDqPoc1D82/Rf8Q9LdkjSxyfQdD+dVdzcsgyVypz0OCPTI/8UqS8ynOxG2/v860XXH8jc439anWTfWx1j0XfE+M5XAz0x2zS7fcULYQdOpJG35d8dKoL3iTEkL+lSOH8IvLjAhhbH7xGB9SaFgqnuhXkU8ImT3ukDDdsfrW7l7lyW9fzFlhB80nr7L6nFMfA/s43D3b6u/hqTg+xb0roVlZKihEUKoGAoGAK2Yv42ntmfJn2tI0cK4bHDGsUSBUXoB+pPqT61d2tvRbW1WkEOK2JGRsygjxUivAK9rpwK8Jxua9qu4/whLuBreRnVH2fQQCy91Jwdj3xQAncR4lJxWdrS2JW0jP384/zD+4h7/2e27tbwJGixxqFVQFUDsB0osrGKCNYoUVEUYCqMAf+T71sxSpa5Gb9HqCtwFYItbKYUKKKKACiiigAooooAKKKKACg0UUARpkqj4vwaGcaZokkH8Sg4+R6j6UyFa1NDXGtnU9HML37M7JjlRIn+ls/+4E/rVc/2W2++JZc++k/yxXWntq0NaVN4o+h1lr7OUxfZhCDkzSZ9gB/PNWEH2e2Y+ISP/qcgfkuK6EbOgWdCxQudHXlp+xVseWbWL/DgQe5Go/m2TVslt7VcLaVtW2p0kuhG9lVHa1MhtanpBW1UpjhqihreBXtFBwKKKKACiiigDFlrwLWdFAAKKKKACiiigAooooAKKKKACiiigAooooAKKKKAPDWJryigDygUUUAeisxRRQB7RRRQAUUUUAFFFFABRRRQAUUUUAFFFFABRRRQAUUUUA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6394" name="AutoShape 10" descr="data:image/jpeg;base64,/9j/4AAQSkZJRgABAQAAAQABAAD/2wCEAAkGBxMTEhQUEhQVFBUXGRgaGRgYFxwcHRgXGBcXHRccFxYZHCghGBolHRoYITEkJSkrLi4uGB8zODMsNygtLisBCgoKDg0OGxAQGywkICQsLCwsLCwsLCwsLCwsLCwsLCwsLCwsLCwsLCwsLCwsLCwsLCwsLCwsLCwsLCw3LCwsLP/AABEIANIA8AMBIgACEQEDEQH/xAAcAAEAAgMBAQEAAAAAAAAAAAAABQYDBAcCAQj/xAA/EAABAwEGAwUHAgUDAwUAAAABAAIRAwQFEiExQQZRYRMicYGRBzJCobHB0SPwFFJi4fEzcpIVgrI0Q1Njc//EABkBAQADAQEAAAAAAAAAAAAAAAABAgMEBf/EACMRAQEAAgICAgIDAQAAAAAAAAABAhEDIRIxQVETIgRhcTL/2gAMAwEAAhEDEQA/AO4oiICIiAiIgIiICIiAiIgIiICIiAiIgIiICIiAixMrAuI5LJKD6vgK0XV3VHlrMmj3nfYLcpU4EKNj2iIpBERAREQEREBERAREQEREBERAREQEREBERARFqXhbhSEkEk6ACSVFuhtooRr7XUGJobTGwfr8gV9qWm0UWl1XDUaP5cj5AwCq+Y8XPaZr1wT7v0xO/CzWq2uqO7OlmdzyE5k/jmqrdNofaLRWFE4cebsXwNkwDrnJ29VcAxlnpwwZn1JPMlZ45XKf0mtuzUQxoaP8nmVmWGz0yBLjLjr/AGWZbRAiIpBERAREQEREBERAREQEREBERAREQEREBEVav+8KjqrLPQ95x7x2aNST4D6qMroWVR96UXnC+l7zZ8wem60f499ncG1jiYfdf+VKi304nGIVfKXoRreImNyrNdTdvkSPIqucU3t21RtKm6WkjNuxI1P91dIp1M+66FEWK7qTrRaC5jT7o8oWeeOVmtpU65bOyn25ZVFKvTd3TOTtQQ6PeBI+is3Dd4utj8bhHZ+8P6s4A5j4vMKObcVnpXhgwQx4kNkxJBjedQVL39aGWJ1O0CGsJDKrRq5p91wHNpiekquGNnv1BZkUZQvM1AHUqTnNOjiQAfCTK2LNbQ52BwLX6wdx0O638ohtoiKwIiICIiAiIgIiICIiAiIgIiICIiAiKPvm8xQZi1cTDW8zsFFuhuVqzWglxAA3JhUu571m0V3MpOqvJDRh2Gpk7DT0U1el1mpSc6q90hpOEaAxpG6+8GUgLKyObvPMrO7uWksdquqtaWxWcKTf5G5nzdlC1avDTqXepHtANWP381a0VrxyoUKy3tgt1FjqZs4wnE0kmcnxkQprh60h9otJDg5pIgg5LVvy621bW0vyEDPlAP5UfZ7mNKq8WV7nY4Bxch1AEDxzWH7Spbd/VC63UHUYd2QdjgTJJAaJG+uXVTRuZtUB1pAqOzgEZNkQQAd+q93Nc7aIknE85l3Xp0UqtccPmoQtjstazsDGfrNHuyYIHKc5hRt9321ppPLSyo1zcTXZEMJh2e419Fayq5eFAWi1spuaHU6YLnSNToAekpnL6iVhpvBAIMg5g9PFe1XHv/hrQxjZ7Opo3YZgGOWoVjV8btAiIrAiIgIiICIiAiIgIiICIiAixWm0NY0ucYAVctV6WqsYslMYf53ZDykifIKtykFoVSttoFa8qVGcqLS4idXQCMt4kKEv213lZm9q4jCNS1zf/EmT5KvcK8X06VprWm0ukvbDIHvOkTJ0bkN4WOXLLdLSOx2sfpv/ANp+ihuC64dZ4BnC50+ZkfIqmXj7V2Na9uBs5iRLgBG5GRPgqtw7x6+zk4XMh7ZhzTEtdHMQY+iXlnlLEzCu9oqJcntBZVccQbhES4AiD4HUeCu9nrNe0OYQ5p0I3W2Ocy9K2We2OvZGvMkZ9PyvdGg1vugDwCyop0gRfCYUNfV/06THFpxP2ABOZMeaXKQbV53kKeQEuOQHU6eaXVYyxpc/N7s3dOi0+HruIArVZNV4kz8IOw5KSvG2tpMLnHwHMqs+6I+2sxWuiNmtcf35wppQPDZfUL69T4sm5R3ZnIaxop5Tj9giIrAiIgIiICIiAi8vqAakDxKib34gpUMsQc4/CHD58gouUnsTCKgP9o7cRDRSManHk3/cdFHXp7VWsgMNJxO7ZIHzVPy4reFdPXl9QDUgLht4e1WtscP/AHjns0flV+vx1WtFUNlxxGNc/NVvJfiJ8HVOJL/pVK4pveRRaC5wbuBlzyk5T0Kjrz9qFMMfTstMsLBEuwwAMu40EyeQXFr1vZz31A090kNGeUN1OXWVottbjyzJ02Cz/erST5WriXiitVf33vfhzAcQQCdy3QET8lXDeRM9ZLpAguMwY2WkXnmc9d5Xw5bqZhIm5bbP8U+NchMCARPhC9ueOypmcw94PyIyWo52XgvlZ36I/wD0J+QVpFdpu6rfgc3ESWyDAJz3z5rvvsxvbtaTmEED3mjpPe+cHzX5vsdIuM4gIgmTvIyXZfYzaXOqwSZDX4gdIBGGPVRj1knL/l2NeK1QNBJMAL0qLf17vtNoFlonC3PtKu1Ng95xOmI+63qZzhbZZaZN+026ta3OZZzha0wXn3QevN3TRZv+mWWyDtq78ThmXvP0boFXL+48oWKkaNjwPFIYccy3ENhHvv5+K41xRxfWtDiajpO/VwzECcgFj5d9d1eY/buto9qVhaQG9q+dMLR93aKNqcRNvK006dHE1gdhIfkcs3nInaAPFcCN9OJZizwzGu/3U3Zr4NJ9EtMOw4pB0c4k+WijLz+U6nw/VVJgAAAgAADwC9qscE8Si1UgHOb2oAmPi6gfVWddEu50pZoREUoEREBF8JhVLiHi1rJZSIJ0L508OqpnnMZupkt9J69L4pUB33Z7NGpVB4j9ob2j9LCzOMyPPUKDvOs+q1xxd86EmSd1y/i6riDHAnMnECc51APULnnLeTLU6bfjmM3VrvT2gVH93GXuJIgQY5ECFB3vxM+mzA1+Kq/N7pkN5NHX0VeuVkY6gBLmjutAklxyGij7QHYjiBBnORBnrK0nFN9s7k37Bez2OB94D4Toecxut0voVTiLn2eco94AjkTnCgMS9MqRAWlwiu06y6GuIwWii8nQEwfTyWaxWZ9A1HuALgA1kGRjdMHTpyVfYSTAEzoOu2Slr4q9nTp2eTLRifn8R0EbQq3G+kvdK5qozf2bBzc8AfvyWend1GCXWqi3OIBxfsKvYhvr6+q9MbJgAnw3S4fZurD/AAdjAztYMbBhE57FYLVZrPh/Try7kRr5wtCzXaSc8iNhmfPkpU3NAcQ3IDfMk9FTK44/K8xtQ+EH4so+akTZTUaxjWkCmCTO5OpnyUjUsVIOc0EP7oOZBkkaDr+9l7phz3kuAa0ANgbgbn98lS8n0vOPvtFFre62m0klsxvi2MrsfsYsJbUc45nAcXSSIC53dt2NZBGZ0n7rtnCNnbYLJ2lYYX1M8MQYGg+6tx3d38I5PpZ77tYpUKryYwscZ6wV+fr04sNMVWfC/vEzBqRGFsxIaDJUvx5x261PFKlk2Q0DFILidXDcD5rlN91n9q9rnFxaYmeX08FNnnkpJJO2S13jkMyXTPQE65c1HNMnNeAFuWehJMgD8rXUxiO61TTUtevdrlg+EMHo0SvlhoB1VjBpILtu63N0+Syhnb16lQ+7Og32AHoq3JMx7XngK9n0KlJ2KABnpmNI8/zyX6Gs9YPa1w0cAR5r8x3XhFRk5/DEZscNj4/ZfofhGqXWWlOwI9Cs+DLuxblx0mURF0sWK01cLXO5AlUu8+OHUj7tM9MwfqrwQuZ+1DhBj2mvTbGgcB45GFlyTLW4tjrfbUvvjS02hmCnTDAdw6JHWdlVDSrGS92HzHnvl/lR4uUBploJIykzqMuX75r1dnD2Ey7C7oZieoOfJcGeW/ddWMk9N11OmI7Wsf8AkSZjTC37qOvM0HzRZTJ7pJLu6GjCc+eqm6F0APx54ukAT0C0L0uqmzHUdVcMR3AJk6AicxPgoxuqm9qpa7X/AAtIMoiA6f1SBjfn8IOg6kBQP8TTcZqtcZ+IPMnqZBzUjbruNRzz3ZGpboZOQIEgHwhaL7pcACSBJgSCAYyMGIXdhljr325rhWQ3fSqQLO9xefgqAAnwd7p9VHVqLmuLXAhwyIKk6N1ZF+ZDYnL7Sp+8LK5/Y9oz9QkCZmWcjyKm8slJhVfulwpTUwhzx7rToJ+I/bxWJ1jLjLnguObtZ+isNluvuFxM94iIEQDkVuWemypWqEZtbhgg5aZ56Qsrzd3S84/tXmXc3ItYSObiM46AZeq36dgOIF/d7pdhAAgSJ0+6krJZnAiQ3C3FEakuyBdt6LaZYXGSNYgTJgfhZ3O1p4yNUUacvDI6GIjny3XqkXEuBJdi5DaI8FZ7j4PrViMDCRrOgnx0V5uT2e4QO1cAOTcz/wAjl8kx4sqi8kjklmuo/C38mfkp66eEatSMFNzvkPXJdlu/huzUYw0wSN3ZlYeK7/bZKY0xO06DcrX8EneVZ/lt9Kvd/DdKwsNeuA+r/wC2w6B3l/hc44+43qVKhaXiQ0gYdGk7ekKL4t4wqVnucHHDBaMzJ/7dgqJWeSc1fHHy/wARbr/Urw9UL7VSk5B2Ik8m55qOtz8dWo4aOe4+RcVK8NDCy01YHcpwMvidICjKFSM91f5ulP8AWahTAE5efRem6nr6BZaNnqVTFJpd4CfmFvP4dqsAFRzGk6MBJcR4AKlynyu83RRAp1HfE/8ATaeTD77unJbV30hSLKkS1rs51PIxyWKhZw0YnBuBphwBh0HeCTLVI2mmKrmn3WgCAP5co81hnlu/02xx6Sd2WYPrGoc5MiP34eq/QPDlm7OzUmkQcMnxOa5d7PbiNaqC4QxkE+uny+UrsYC24MLO6y5ct3T6iIuhiLxVpBwLXCQciF7RBy/ivhN1KXUs2EyObehy0VWZULTDvI/Zd4c0EQcwqtffBlOrLqcMdy2P4XJy/wAffcbY8uuq5k62jXUaf5Cw2ykyrk86A6fdWG3cHVmE/pucNi2T9Ao2rczmnSJ1xT6SVzXiyjXzjQNFrKZZRAaY1jfxWtd9gcCDVwua1uFobuTrI56clI1rI7x+eS+Cyv2zjpKTHJPlEPWu55qd57cBdiIAzEDLyy6r5ellFVzWu0AyjXVTbLmrPMNpl3QAn6D9yp27eBbS/wB4NYP6pB9IPor48WVqLnFMNkwsDANMo5f3Uhddw1KowU6ZJnYffSF1S6+C7PTgvHau5u0/4qx06QaIaA0DYCB6LfH+P9sry/Tm91ezV2RrPa3o2SeuZCuF18L2ah7rMR5ug/ZTaLfHDGemdytfA0ISsdortY3E9waBuTC5rxRxkKrjTpOim0EvMj3W6mQUyzmKJLVj4v4sbZwWUyHPiSciGj11XAuKeKXVajnd48pMnxMbLUvviNlWq52AuaBDWgwIG7iNT1UW6+s/06NJni3EfU5fJZ6yyu60lknTVZZK1U5McSen5W87hqo1uKo+nTH9RJPoAte0XxaHa1HidmnCPRpC0mtL3Rq4nU559StP2UT1PDSsUOMitVzjXCyJj5ar5TvuhT/0LMC7TFUM+eS8cXPDTRoN0pME/wC92bvOIUXY7I55MZDUk6evNVkmt093UTrr8tVoIaXim05nAI7vmfotqkzs3MfJwuMe935/+zFl6L3ZLGyi8NIzIDgdZjeeXRfbXYX1Xk/C6J2mNuuWi5ss5br4dGOGp/b3bbMKpEaZgc1ZeE+GH13NYwRzJ2HUx0UhwZwg6uWxIY0iX5wByH8zl2O6rsp2dgZSbA35k8yd1bi4rffpXPk16ebmuxlnpCmzbU8yt9EXXJpziIikEREBERB8IWOpZ2O95oPiFlRBoG56H/xt9F7p3XRGlNvotxFGoPLaYGgAXpEUgiIgLFarQ2m0veQ1ozJJWRxjMrkPtE4rFVxpNeW0mzk05vO09FTPPxi2OO2h7QOOsTXEOOCYYwRnBzJXPbDb3OsdreXHQNHgc1Xr0txquJJMbCdP7qS4cPasq2ZoJdVLS0jYjWeiz8dTdTb8RAuXoBSF9WEUnljKnataYxDQdAfFRzT1Wu9zpWPRkqX4VswNQ1XxgpAuMqGqOKsODs7G2myDUrEOdB0ZtPKcgq5ekod7nV6znGS57p9fDordcFip03Fr50Jg5Y/A7tC1uErvY15c+C6MgW5aHPPZb5s1Q1gZljMUcyDOXhoufmz3+sb4Ya7YG2R7qgEdxpMZj3SchzV44T4YqWl4gYWCZdsB9yvnC/Dzq9QAADQuMZAdfmuyXZd7KDAxgAA1y1PM9U4uPy7qOTk11Hy6rvZQptp0xAHzO5W4iLsc4iIgIiICIiAiIgIiICIiAiIgIi8vcACToM0FZ44vkUqfZtMPf8m7lcSvZoL3YzGfKZGwEb/hWzie93V69RzQTyn3WtGQJP2VfNmwjtqpEbTnz9xp1PivO5OS5ZOvjxkx7U6jwq98mQ0QSBrA2LiDAELbum7/AOHa6oHAveHNpPAIgDKo/XQZ+KkLfa31mhlOWMkZSQ54gkl8comFr3jd73tY0Bw7pDQ0/CM3GORWs5LZ2rlxz4V9l7uo1D2B7gOQdmCOZ3lbT+JWu/1LLRcTvEfY/VYv+gu3O+kZzyiOq2bDw051RoIyJjvAjXSY2Wty42Xhkw0bcx8H+EpQSIwyD1/zkpG6bE5z82TALgJmdYnw+ylLnuxlNtV5aHEEsDY02nP95rzdjamOYDQG4RGuvTfqsc+SX01xw0wXfZ6z6gce6GiNtDr9VcrhuR9d7WtbPjoBuSvly3G+q9rGiSc/yT0XXrguZlmphogu+J0fIdE4+O5XdRnnr0yXJdTLPTDGjP4j/MeZUgiLtjnEREBERAREQEREBERAREQEREBERBgtdpDGkkT0VB4k4jc9pBcGU47xJgZ7f1K/2qhjaRp15LlvGHA9cntB+oAZgE5RzbosOaZWdNOPW+1KvXiBg/8ATjFh+N4IEkx3RlJ9VHNuytWd2riTIycYBJGZwtPw6BZH3fhecYIcCMz00yUrZqrYEkyMvppnlouO/r8OqVvWK7qXZy5pa5470kOI8xkst2WFlIue1xJdoXEZDbwC1X18tD/f9leaRdOnLfUGef7yWe6MVCzVBVBqYC0Oxy0Z4t5zz2W/fL31WhuLBmDI6CPoV4cwxkRn5n8LZsVyVqzgKbHO6mYWmOOd9K2yIehZgIpsbDR11jqVZuHOF6ld2WTREuOg8PwrPcHAgaQ60EH+kE/Mq60aLWANaA0DQBdPHwfOTHLk+I07oumnZ24WTnqTqf7KQRF1MRERAREQEREBERAREQEREBERAREQEREBERBqW27aVX/Uptf4hQVp4EsjtGln+0/aFaEVbjL8JlsVCl7P7O2e8/5BbVHgqzDUOPi7+ysqJ4Y/R5VHWa47PT92kwdYn6qQAX1FOogREUgiIgIiICIiAiIgIiICIiAiIgIiICIiAiIgIiICIiAiIgIiICIiAiIgIiICIiAiIgIiI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16" name="Picture 4" descr="http://www.borisza.eoldal.hu/img/picture/1511/cs-t-2.jpg"/>
          <p:cNvPicPr>
            <a:picLocks noChangeAspect="1" noChangeArrowheads="1"/>
          </p:cNvPicPr>
          <p:nvPr/>
        </p:nvPicPr>
        <p:blipFill>
          <a:blip r:embed="rId9" cstate="print">
            <a:lum bright="27000"/>
          </a:blip>
          <a:srcRect/>
          <a:stretch>
            <a:fillRect/>
          </a:stretch>
        </p:blipFill>
        <p:spPr bwMode="auto">
          <a:xfrm>
            <a:off x="7786710" y="0"/>
            <a:ext cx="1357290" cy="1809719"/>
          </a:xfrm>
          <a:prstGeom prst="rect">
            <a:avLst/>
          </a:prstGeom>
          <a:noFill/>
        </p:spPr>
      </p:pic>
      <p:graphicFrame>
        <p:nvGraphicFramePr>
          <p:cNvPr id="18" name="Táblázat 1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205796980"/>
              </p:ext>
            </p:extLst>
          </p:nvPr>
        </p:nvGraphicFramePr>
        <p:xfrm>
          <a:off x="3143240" y="4429132"/>
          <a:ext cx="2690810" cy="714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0810"/>
              </a:tblGrid>
              <a:tr h="71438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átváltozások</a:t>
                      </a:r>
                      <a:endParaRPr lang="hu-HU" dirty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923767" y="3479036"/>
            <a:ext cx="2541587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64119" y="3479036"/>
            <a:ext cx="2541587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3" name="Táblázat 2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86259686"/>
              </p:ext>
            </p:extLst>
          </p:nvPr>
        </p:nvGraphicFramePr>
        <p:xfrm>
          <a:off x="104180" y="4275074"/>
          <a:ext cx="2714644" cy="21677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4644"/>
              </a:tblGrid>
              <a:tr h="8897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Vörösmarty : Csongor és Tünde</a:t>
                      </a:r>
                    </a:p>
                    <a:p>
                      <a:pPr algn="l"/>
                      <a:endParaRPr lang="hu-HU" dirty="0">
                        <a:latin typeface="Bookman Old Style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1253369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hu-HU" dirty="0" smtClean="0">
                          <a:latin typeface="Bookman Old Style" pitchFamily="18" charset="0"/>
                        </a:rPr>
                        <a:t>Mirigy-kő</a:t>
                      </a:r>
                      <a:endParaRPr lang="hu-HU" dirty="0">
                        <a:latin typeface="Bookman Old Style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34" name="Picture 10" descr="http://operakalauz.wrm.hu/topical/operakalauz/managed/images/text_decor/papageno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291" y="1014546"/>
            <a:ext cx="1384537" cy="23367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12" descr="Képtalálat a következőre: „kő”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0" name="AutoShape 14" descr="Képtalálat a következőre: „kő”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63" y="1503467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4" name="Táblázat 2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04289392"/>
              </p:ext>
            </p:extLst>
          </p:nvPr>
        </p:nvGraphicFramePr>
        <p:xfrm>
          <a:off x="6300192" y="4257139"/>
          <a:ext cx="2714644" cy="21431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4644"/>
              </a:tblGrid>
              <a:tr h="88977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Mozart: Varázsfuvola</a:t>
                      </a:r>
                    </a:p>
                    <a:p>
                      <a:pPr algn="l"/>
                      <a:endParaRPr lang="hu-HU" dirty="0">
                        <a:latin typeface="Bookman Old Style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1253369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hu-HU" dirty="0" err="1" smtClean="0">
                          <a:latin typeface="Bookman Old Style" pitchFamily="18" charset="0"/>
                        </a:rPr>
                        <a:t>Öregasszony-Papagena</a:t>
                      </a:r>
                      <a:endParaRPr lang="hu-HU" dirty="0">
                        <a:latin typeface="Bookman Old Style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714348" y="285728"/>
            <a:ext cx="7772400" cy="1470025"/>
          </a:xfrm>
        </p:spPr>
        <p:txBody>
          <a:bodyPr>
            <a:noAutofit/>
          </a:bodyPr>
          <a:lstStyle/>
          <a:p>
            <a:r>
              <a:rPr lang="hu-HU" sz="4800" dirty="0" smtClean="0">
                <a:latin typeface="Bookman Old Style" pitchFamily="18" charset="0"/>
              </a:rPr>
              <a:t>Különös jelentőséggel bíró tárgyak</a:t>
            </a:r>
            <a:endParaRPr lang="hu-HU" sz="4800" dirty="0">
              <a:latin typeface="Bookman Old Style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6" dur="500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0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4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8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2" dur="5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1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áblázat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673669885"/>
              </p:ext>
            </p:extLst>
          </p:nvPr>
        </p:nvGraphicFramePr>
        <p:xfrm>
          <a:off x="214282" y="2214554"/>
          <a:ext cx="2714644" cy="21677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4644"/>
              </a:tblGrid>
              <a:tr h="8897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Vörösmarty : Csongor és Tünde</a:t>
                      </a:r>
                    </a:p>
                    <a:p>
                      <a:pPr algn="l"/>
                      <a:endParaRPr lang="hu-HU" dirty="0">
                        <a:latin typeface="Bookman Old Style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1253369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hu-HU" dirty="0" smtClean="0">
                          <a:latin typeface="Bookman Old Style" pitchFamily="18" charset="0"/>
                        </a:rPr>
                        <a:t>Csongor</a:t>
                      </a:r>
                      <a:r>
                        <a:rPr lang="hu-HU" baseline="0" dirty="0" smtClean="0">
                          <a:latin typeface="Bookman Old Style" pitchFamily="18" charset="0"/>
                        </a:rPr>
                        <a:t> és Tünde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hu-HU" baseline="0" dirty="0" smtClean="0">
                          <a:latin typeface="Bookman Old Style" pitchFamily="18" charset="0"/>
                        </a:rPr>
                        <a:t>Balga és Ilma</a:t>
                      </a:r>
                      <a:endParaRPr lang="hu-HU" dirty="0">
                        <a:latin typeface="Bookman Old Style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áblázat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22880058"/>
              </p:ext>
            </p:extLst>
          </p:nvPr>
        </p:nvGraphicFramePr>
        <p:xfrm>
          <a:off x="3286116" y="2428868"/>
          <a:ext cx="269081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0810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Gonosz erők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A fény és a sötétség küzdelme</a:t>
                      </a:r>
                    </a:p>
                    <a:p>
                      <a:endParaRPr lang="hu-HU" dirty="0"/>
                    </a:p>
                  </a:txBody>
                  <a:tcPr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graphicFrame>
        <p:nvGraphicFramePr>
          <p:cNvPr id="11" name="Táblázat 1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639827430"/>
              </p:ext>
            </p:extLst>
          </p:nvPr>
        </p:nvGraphicFramePr>
        <p:xfrm>
          <a:off x="6286512" y="2071678"/>
          <a:ext cx="2714644" cy="21431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4644"/>
              </a:tblGrid>
              <a:tr h="88977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hu-HU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Mozart: Varázsfuvola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hu-HU" dirty="0">
                        <a:latin typeface="Bookman Old Style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1253369">
                <a:tc>
                  <a:txBody>
                    <a:bodyPr/>
                    <a:lstStyle/>
                    <a:p>
                      <a:pPr marL="285750" indent="-285750" algn="r">
                        <a:buFont typeface="Arial" panose="020B0604020202020204" pitchFamily="34" charset="0"/>
                        <a:buChar char="•"/>
                      </a:pPr>
                      <a:r>
                        <a:rPr lang="hu-HU" dirty="0" err="1" smtClean="0">
                          <a:latin typeface="Bookman Old Style" pitchFamily="18" charset="0"/>
                        </a:rPr>
                        <a:t>Tamino</a:t>
                      </a:r>
                      <a:r>
                        <a:rPr lang="hu-HU" dirty="0" smtClean="0">
                          <a:latin typeface="Bookman Old Style" pitchFamily="18" charset="0"/>
                        </a:rPr>
                        <a:t> és </a:t>
                      </a:r>
                      <a:r>
                        <a:rPr lang="hu-HU" dirty="0" err="1" smtClean="0">
                          <a:latin typeface="Bookman Old Style" pitchFamily="18" charset="0"/>
                        </a:rPr>
                        <a:t>Pamina</a:t>
                      </a:r>
                      <a:endParaRPr lang="hu-HU" dirty="0" smtClean="0">
                        <a:latin typeface="Bookman Old Style" pitchFamily="18" charset="0"/>
                      </a:endParaRPr>
                    </a:p>
                    <a:p>
                      <a:pPr marL="285750" indent="-285750" algn="r">
                        <a:buFont typeface="Arial" panose="020B0604020202020204" pitchFamily="34" charset="0"/>
                        <a:buChar char="•"/>
                      </a:pPr>
                      <a:r>
                        <a:rPr lang="hu-HU" dirty="0" smtClean="0">
                          <a:latin typeface="Bookman Old Style" pitchFamily="18" charset="0"/>
                        </a:rPr>
                        <a:t>Papageno és </a:t>
                      </a:r>
                      <a:r>
                        <a:rPr lang="hu-HU" dirty="0" err="1" smtClean="0">
                          <a:latin typeface="Bookman Old Style" pitchFamily="18" charset="0"/>
                        </a:rPr>
                        <a:t>Papagena</a:t>
                      </a:r>
                      <a:endParaRPr lang="hu-HU" dirty="0">
                        <a:latin typeface="Bookman Old Style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755576" y="31101"/>
            <a:ext cx="7772400" cy="1470025"/>
          </a:xfrm>
        </p:spPr>
        <p:txBody>
          <a:bodyPr/>
          <a:lstStyle/>
          <a:p>
            <a:r>
              <a:rPr lang="hu-HU" dirty="0" smtClean="0"/>
              <a:t>,,Az élet fontos dolgai”</a:t>
            </a:r>
            <a:br>
              <a:rPr lang="hu-HU" dirty="0" smtClean="0"/>
            </a:br>
            <a:r>
              <a:rPr lang="hu-HU" sz="3200" dirty="0" err="1" smtClean="0"/>
              <a:t>-avagy</a:t>
            </a:r>
            <a:r>
              <a:rPr lang="hu-HU" sz="3200" dirty="0" smtClean="0"/>
              <a:t> a jó és rossz küzdelme</a:t>
            </a:r>
            <a:endParaRPr lang="hu-HU" sz="3200" dirty="0"/>
          </a:p>
        </p:txBody>
      </p:sp>
      <p:pic>
        <p:nvPicPr>
          <p:cNvPr id="4" name="Picture 2" descr="http://edocet.naukas.com/files/2015/07/papageno-F.jpg"/>
          <p:cNvPicPr>
            <a:picLocks noChangeAspect="1" noChangeArrowheads="1"/>
          </p:cNvPicPr>
          <p:nvPr/>
        </p:nvPicPr>
        <p:blipFill>
          <a:blip r:embed="rId3" cstate="print">
            <a:lum bright="21000"/>
          </a:blip>
          <a:srcRect/>
          <a:stretch>
            <a:fillRect/>
          </a:stretch>
        </p:blipFill>
        <p:spPr bwMode="auto">
          <a:xfrm>
            <a:off x="0" y="1"/>
            <a:ext cx="1285852" cy="1884032"/>
          </a:xfrm>
          <a:prstGeom prst="rect">
            <a:avLst/>
          </a:prstGeom>
          <a:noFill/>
        </p:spPr>
      </p:pic>
      <p:pic>
        <p:nvPicPr>
          <p:cNvPr id="5" name="Picture 4" descr="http://www.borisza.eoldal.hu/img/picture/1511/cs-t-2.jpg"/>
          <p:cNvPicPr>
            <a:picLocks noChangeAspect="1" noChangeArrowheads="1"/>
          </p:cNvPicPr>
          <p:nvPr/>
        </p:nvPicPr>
        <p:blipFill>
          <a:blip r:embed="rId4" cstate="print">
            <a:lum bright="27000"/>
          </a:blip>
          <a:srcRect/>
          <a:stretch>
            <a:fillRect/>
          </a:stretch>
        </p:blipFill>
        <p:spPr bwMode="auto">
          <a:xfrm>
            <a:off x="7786710" y="0"/>
            <a:ext cx="1357290" cy="1809719"/>
          </a:xfrm>
          <a:prstGeom prst="rect">
            <a:avLst/>
          </a:prstGeom>
          <a:noFill/>
        </p:spPr>
      </p:pic>
      <p:graphicFrame>
        <p:nvGraphicFramePr>
          <p:cNvPr id="6" name="Táblázat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983629610"/>
              </p:ext>
            </p:extLst>
          </p:nvPr>
        </p:nvGraphicFramePr>
        <p:xfrm>
          <a:off x="3214678" y="2428868"/>
          <a:ext cx="269081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0810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Szerelem</a:t>
                      </a:r>
                    </a:p>
                    <a:p>
                      <a:endParaRPr lang="hu-HU" dirty="0"/>
                    </a:p>
                  </a:txBody>
                  <a:tcPr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graphicFrame>
        <p:nvGraphicFramePr>
          <p:cNvPr id="8" name="Táblázat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940972223"/>
              </p:ext>
            </p:extLst>
          </p:nvPr>
        </p:nvGraphicFramePr>
        <p:xfrm>
          <a:off x="251520" y="2132856"/>
          <a:ext cx="2714644" cy="21677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4644"/>
              </a:tblGrid>
              <a:tr h="8897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Vörösmarty : Csongor és Tünde</a:t>
                      </a:r>
                    </a:p>
                    <a:p>
                      <a:pPr algn="l"/>
                      <a:endParaRPr lang="hu-HU" dirty="0">
                        <a:latin typeface="Bookman Old Style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1253369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hu-HU" dirty="0" smtClean="0">
                          <a:latin typeface="Bookman Old Style" pitchFamily="18" charset="0"/>
                        </a:rPr>
                        <a:t>Mirigy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hu-HU" dirty="0" smtClean="0">
                          <a:latin typeface="Bookman Old Style" pitchFamily="18" charset="0"/>
                        </a:rPr>
                        <a:t>Hajnal birodalma palotája</a:t>
                      </a:r>
                      <a:endParaRPr lang="hu-HU" dirty="0">
                        <a:latin typeface="Bookman Old Style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Táblázat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56185838"/>
              </p:ext>
            </p:extLst>
          </p:nvPr>
        </p:nvGraphicFramePr>
        <p:xfrm>
          <a:off x="6300192" y="1988840"/>
          <a:ext cx="2714644" cy="21431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4644"/>
              </a:tblGrid>
              <a:tr h="8897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Mozart: Varázsfuvola</a:t>
                      </a:r>
                    </a:p>
                    <a:p>
                      <a:pPr algn="l"/>
                      <a:endParaRPr lang="hu-HU" dirty="0">
                        <a:latin typeface="Bookman Old Style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1253369">
                <a:tc>
                  <a:txBody>
                    <a:bodyPr/>
                    <a:lstStyle/>
                    <a:p>
                      <a:pPr marL="285750" indent="-285750" algn="r">
                        <a:buFont typeface="Arial" panose="020B0604020202020204" pitchFamily="34" charset="0"/>
                        <a:buChar char="•"/>
                      </a:pPr>
                      <a:r>
                        <a:rPr lang="hu-HU" dirty="0" smtClean="0">
                          <a:latin typeface="Bookman Old Style" pitchFamily="18" charset="0"/>
                        </a:rPr>
                        <a:t>Éjkirálynő</a:t>
                      </a:r>
                    </a:p>
                    <a:p>
                      <a:pPr marL="285750" indent="-285750" algn="r">
                        <a:buFont typeface="Arial" panose="020B0604020202020204" pitchFamily="34" charset="0"/>
                        <a:buChar char="•"/>
                      </a:pPr>
                      <a:r>
                        <a:rPr lang="hu-HU" dirty="0" smtClean="0">
                          <a:latin typeface="Bookman Old Style" pitchFamily="18" charset="0"/>
                        </a:rPr>
                        <a:t>A fény győzelme</a:t>
                      </a:r>
                      <a:endParaRPr lang="hu-HU" dirty="0">
                        <a:latin typeface="Bookman Old Style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5" name="Picture 7" descr="http://kulturkompasset.com/wp-content/uploads/2014/11/The-Queen-of-the-Night-Dao-To-Loa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820" y="4139748"/>
            <a:ext cx="1812168" cy="27182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http://7ora7.hu/system/images/normal/images_1190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43425"/>
            <a:ext cx="3095624" cy="23145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https://s-media-cache-ak0.pinimg.com/736x/52/25/99/52259969446e231deaf4eb557945253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3414" y="4857760"/>
            <a:ext cx="3010586" cy="20002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15" descr="http://infovilag.hu/data/images/2014-12/csongor_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4717248"/>
            <a:ext cx="2854336" cy="21407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7637497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www.borisza.eoldal.hu/img/picture/1511/cs-t-2.jpg"/>
          <p:cNvPicPr>
            <a:picLocks noChangeAspect="1" noChangeArrowheads="1"/>
          </p:cNvPicPr>
          <p:nvPr/>
        </p:nvPicPr>
        <p:blipFill>
          <a:blip r:embed="rId3" cstate="print">
            <a:lum bright="27000"/>
          </a:blip>
          <a:srcRect/>
          <a:stretch>
            <a:fillRect/>
          </a:stretch>
        </p:blipFill>
        <p:spPr bwMode="auto">
          <a:xfrm>
            <a:off x="5500662" y="500042"/>
            <a:ext cx="3643338" cy="4857784"/>
          </a:xfrm>
          <a:prstGeom prst="rect">
            <a:avLst/>
          </a:prstGeom>
          <a:noFill/>
        </p:spPr>
      </p:pic>
      <p:pic>
        <p:nvPicPr>
          <p:cNvPr id="4" name="Picture 2" descr="http://edocet.naukas.com/files/2015/07/papageno-F.jpg"/>
          <p:cNvPicPr>
            <a:picLocks noChangeAspect="1" noChangeArrowheads="1"/>
          </p:cNvPicPr>
          <p:nvPr/>
        </p:nvPicPr>
        <p:blipFill>
          <a:blip r:embed="rId4" cstate="print">
            <a:lum bright="21000"/>
          </a:blip>
          <a:srcRect/>
          <a:stretch>
            <a:fillRect/>
          </a:stretch>
        </p:blipFill>
        <p:spPr bwMode="auto">
          <a:xfrm>
            <a:off x="357158" y="714356"/>
            <a:ext cx="2876630" cy="4214842"/>
          </a:xfrm>
          <a:prstGeom prst="rect">
            <a:avLst/>
          </a:prstGeom>
          <a:noFill/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857224" y="714356"/>
            <a:ext cx="7772400" cy="1470025"/>
          </a:xfrm>
        </p:spPr>
        <p:txBody>
          <a:bodyPr/>
          <a:lstStyle/>
          <a:p>
            <a:r>
              <a:rPr lang="hu-HU" dirty="0" smtClean="0">
                <a:latin typeface="Bookman Old Style" pitchFamily="18" charset="0"/>
              </a:rPr>
              <a:t>Köszönjük a figyelmet</a:t>
            </a:r>
            <a:r>
              <a:rPr lang="hu-HU" dirty="0" smtClean="0"/>
              <a:t>!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428728" y="2000240"/>
            <a:ext cx="6400800" cy="1752600"/>
          </a:xfrm>
        </p:spPr>
        <p:txBody>
          <a:bodyPr/>
          <a:lstStyle/>
          <a:p>
            <a:r>
              <a:rPr lang="hu-HU" dirty="0" smtClean="0">
                <a:solidFill>
                  <a:schemeClr val="tx1"/>
                </a:solidFill>
                <a:latin typeface="Bookman Old Style" pitchFamily="18" charset="0"/>
              </a:rPr>
              <a:t>Készítette: </a:t>
            </a:r>
            <a:r>
              <a:rPr lang="hu-HU" dirty="0" err="1" smtClean="0">
                <a:solidFill>
                  <a:schemeClr val="tx1"/>
                </a:solidFill>
                <a:latin typeface="Bookman Old Style" pitchFamily="18" charset="0"/>
              </a:rPr>
              <a:t>Rave</a:t>
            </a:r>
            <a:r>
              <a:rPr lang="hu-HU" dirty="0" smtClean="0">
                <a:solidFill>
                  <a:schemeClr val="tx1"/>
                </a:solidFill>
                <a:latin typeface="Bookman Old Style" pitchFamily="18" charset="0"/>
              </a:rPr>
              <a:t> csapat</a:t>
            </a:r>
            <a:endParaRPr lang="hu-HU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1857356" y="4500570"/>
            <a:ext cx="52864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smtClean="0">
                <a:latin typeface="Bookman Old Style" pitchFamily="18" charset="0"/>
              </a:rPr>
              <a:t>Források: </a:t>
            </a:r>
            <a:r>
              <a:rPr lang="hu-HU" sz="1400" dirty="0" smtClean="0">
                <a:latin typeface="Bookman Old Style" pitchFamily="18" charset="0"/>
                <a:hlinkClick r:id="rId5"/>
              </a:rPr>
              <a:t>https://hu.wikipedia.org/wiki/Wolfgang_Amadeus_Mozart</a:t>
            </a:r>
            <a:endParaRPr lang="hu-HU" sz="1400" dirty="0" smtClean="0">
              <a:latin typeface="Bookman Old Style" pitchFamily="18" charset="0"/>
            </a:endParaRPr>
          </a:p>
          <a:p>
            <a:r>
              <a:rPr lang="hu-HU" sz="1400" dirty="0" smtClean="0">
                <a:latin typeface="Bookman Old Style" pitchFamily="18" charset="0"/>
                <a:hlinkClick r:id="rId6"/>
              </a:rPr>
              <a:t>http://www.biography.com/people/wolfgang-mozart-9417115</a:t>
            </a:r>
            <a:endParaRPr lang="hu-HU" sz="1400" dirty="0" smtClean="0">
              <a:latin typeface="Bookman Old Style" pitchFamily="18" charset="0"/>
            </a:endParaRPr>
          </a:p>
          <a:p>
            <a:r>
              <a:rPr lang="hu-HU" sz="1400" dirty="0" smtClean="0">
                <a:latin typeface="Bookman Old Style" pitchFamily="18" charset="0"/>
                <a:hlinkClick r:id="rId7"/>
              </a:rPr>
              <a:t>http://mek.oszk.hu/01100/01122/html/cst01.htm</a:t>
            </a:r>
            <a:endParaRPr lang="hu-HU" sz="1400" dirty="0" smtClean="0">
              <a:latin typeface="Bookman Old Style" pitchFamily="18" charset="0"/>
            </a:endParaRPr>
          </a:p>
          <a:p>
            <a:r>
              <a:rPr lang="hu-HU" sz="1400" dirty="0" smtClean="0">
                <a:latin typeface="Bookman Old Style" pitchFamily="18" charset="0"/>
                <a:hlinkClick r:id="rId8"/>
              </a:rPr>
              <a:t>http://www.doksi.hu/elemzes.php?order=Show&amp;id=117</a:t>
            </a:r>
            <a:endParaRPr lang="hu-HU" sz="1400" dirty="0" smtClean="0">
              <a:latin typeface="Bookman Old Style" pitchFamily="18" charset="0"/>
            </a:endParaRPr>
          </a:p>
          <a:p>
            <a:r>
              <a:rPr lang="hu-HU" sz="1400" dirty="0" smtClean="0">
                <a:latin typeface="Bookman Old Style" pitchFamily="18" charset="0"/>
              </a:rPr>
              <a:t>https://nemzetiszinhaz.hu/eloadas/csongor-es-tunde-2 http://www.literatura.hu/irok/romantik/csongor.htm</a:t>
            </a:r>
            <a:endParaRPr lang="hu-HU" sz="1400" dirty="0">
              <a:latin typeface="Bookman Old Style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858</TotalTime>
  <Words>217</Words>
  <Application>Microsoft Office PowerPoint</Application>
  <PresentationFormat>Diavetítés a képernyőre (4:3 oldalarány)</PresentationFormat>
  <Paragraphs>56</Paragraphs>
  <Slides>6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6</vt:i4>
      </vt:variant>
    </vt:vector>
  </HeadingPairs>
  <TitlesOfParts>
    <vt:vector size="7" baseType="lpstr">
      <vt:lpstr>Office-téma</vt:lpstr>
      <vt:lpstr>A varázsfuvola és a Csongor és Tünde összehasonlítása</vt:lpstr>
      <vt:lpstr>Sorsfordító döntések</vt:lpstr>
      <vt:lpstr>A számok jelentősége</vt:lpstr>
      <vt:lpstr>Különös jelentőséggel bíró tárgyak</vt:lpstr>
      <vt:lpstr>,,Az élet fontos dolgai” -avagy a jó és rossz küzdelme</vt:lpstr>
      <vt:lpstr>Köszönjük a figyelmet!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varázsfuvola és a Csongor és Tünde összehasonlítása</dc:title>
  <dc:creator>Felhasználó</dc:creator>
  <cp:lastModifiedBy>Felhasználó</cp:lastModifiedBy>
  <cp:revision>41</cp:revision>
  <dcterms:created xsi:type="dcterms:W3CDTF">2016-04-19T18:16:35Z</dcterms:created>
  <dcterms:modified xsi:type="dcterms:W3CDTF">2016-04-24T16:26:13Z</dcterms:modified>
</cp:coreProperties>
</file>